
<file path=[Content_Types].xml><?xml version="1.0" encoding="utf-8"?>
<Types xmlns="http://schemas.openxmlformats.org/package/2006/content-types">
  <Default Extension="emf" ContentType="image/x-emf"/>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1"/>
  </p:notesMasterIdLst>
  <p:sldIdLst>
    <p:sldId id="256" r:id="rId3"/>
    <p:sldId id="257" r:id="rId4"/>
    <p:sldId id="259" r:id="rId5"/>
    <p:sldId id="260" r:id="rId6"/>
    <p:sldId id="258" r:id="rId7"/>
    <p:sldId id="273" r:id="rId8"/>
    <p:sldId id="263" r:id="rId9"/>
    <p:sldId id="262" r:id="rId10"/>
    <p:sldId id="270" r:id="rId11"/>
    <p:sldId id="261" r:id="rId12"/>
    <p:sldId id="271" r:id="rId13"/>
    <p:sldId id="264" r:id="rId14"/>
    <p:sldId id="265" r:id="rId15"/>
    <p:sldId id="266" r:id="rId16"/>
    <p:sldId id="267" r:id="rId17"/>
    <p:sldId id="268" r:id="rId18"/>
    <p:sldId id="269" r:id="rId19"/>
    <p:sldId id="272"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Lst>
  <p:sldSz cx="9144000" cy="5143500" type="screen16x9"/>
  <p:notesSz cx="6858000" cy="9144000"/>
  <p:embeddedFontLst>
    <p:embeddedFont>
      <p:font typeface="Amatic SC" panose="00000500000000000000" pitchFamily="2" charset="-79"/>
      <p:regular r:id="rId52"/>
      <p:bold r:id="rId53"/>
    </p:embeddedFont>
    <p:embeddedFont>
      <p:font typeface="Barlow Semi Condensed" panose="00000506000000000000" pitchFamily="2" charset="0"/>
      <p:regular r:id="rId54"/>
      <p:bold r:id="rId55"/>
      <p:italic r:id="rId56"/>
      <p:boldItalic r:id="rId57"/>
    </p:embeddedFont>
    <p:embeddedFont>
      <p:font typeface="Barlow Semi Condensed Light" panose="00000406000000000000" pitchFamily="2" charset="0"/>
      <p:regular r:id="rId58"/>
      <p:bold r:id="rId59"/>
      <p:italic r:id="rId60"/>
      <p:boldItalic r:id="rId61"/>
    </p:embeddedFont>
    <p:embeddedFont>
      <p:font typeface="Barlow Semi Condensed Medium" panose="00000606000000000000" pitchFamily="2" charset="0"/>
      <p:regular r:id="rId62"/>
      <p:bold r:id="rId63"/>
      <p:italic r:id="rId64"/>
      <p:boldItalic r:id="rId65"/>
    </p:embeddedFont>
    <p:embeddedFont>
      <p:font typeface="Calibri" panose="020F0502020204030204" pitchFamily="34" charset="0"/>
      <p:regular r:id="rId66"/>
      <p:bold r:id="rId67"/>
      <p:italic r:id="rId68"/>
      <p:boldItalic r:id="rId69"/>
    </p:embeddedFont>
    <p:embeddedFont>
      <p:font typeface="Fjalla One" panose="020B0604020202020204" charset="0"/>
      <p:regular r:id="rId70"/>
    </p:embeddedFont>
    <p:embeddedFont>
      <p:font typeface="Proxima Nova" panose="020B0604020202020204" charset="0"/>
      <p:regular r:id="rId71"/>
      <p:bold r:id="rId72"/>
      <p:italic r:id="rId73"/>
      <p:boldItalic r:id="rId74"/>
    </p:embeddedFont>
    <p:embeddedFont>
      <p:font typeface="Proxima Nova Semibold" panose="020B0604020202020204" charset="0"/>
      <p:regular r:id="rId75"/>
      <p:bold r:id="rId76"/>
      <p:italic r:id="rId77"/>
      <p:boldItalic r:id="rId78"/>
    </p:embeddedFont>
    <p:embeddedFont>
      <p:font typeface="Roboto Condensed Light" panose="02000000000000000000" pitchFamily="2" charset="0"/>
      <p:regular r:id="rId79"/>
      <p:italic r:id="rId80"/>
    </p:embeddedFont>
    <p:embeddedFont>
      <p:font typeface="Roboto Medium" panose="02000000000000000000" pitchFamily="2"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BA27968-11AC-4B98-8F6B-AEEB789121BE}">
  <a:tblStyle styleId="{BBA27968-11AC-4B98-8F6B-AEEB789121B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8"/>
  </p:normalViewPr>
  <p:slideViewPr>
    <p:cSldViewPr snapToGrid="0">
      <p:cViewPr varScale="1">
        <p:scale>
          <a:sx n="142" d="100"/>
          <a:sy n="142" d="100"/>
        </p:scale>
        <p:origin x="7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font" Target="fonts/font3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font" Target="fonts/font29.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font" Target="fonts/font32.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 Id="rId87" Type="http://schemas.openxmlformats.org/officeDocument/2006/relationships/theme" Target="theme/theme1.xml"/><Relationship Id="rId61" Type="http://schemas.openxmlformats.org/officeDocument/2006/relationships/font" Target="fonts/font10.fntdata"/><Relationship Id="rId82" Type="http://schemas.openxmlformats.org/officeDocument/2006/relationships/font" Target="fonts/font31.fntdata"/></Relationships>
</file>

<file path=ppt/media/image1.png>
</file>

<file path=ppt/media/image10.gif>
</file>

<file path=ppt/media/image11.gif>
</file>

<file path=ppt/media/image12.gif>
</file>

<file path=ppt/media/image13.gif>
</file>

<file path=ppt/media/image14.png>
</file>

<file path=ppt/media/image2.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8714a43093_3_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8714a43093_3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3"/>
        <p:cNvGrpSpPr/>
        <p:nvPr/>
      </p:nvGrpSpPr>
      <p:grpSpPr>
        <a:xfrm>
          <a:off x="0" y="0"/>
          <a:ext cx="0" cy="0"/>
          <a:chOff x="0" y="0"/>
          <a:chExt cx="0" cy="0"/>
        </a:xfrm>
      </p:grpSpPr>
      <p:sp>
        <p:nvSpPr>
          <p:cNvPr id="2304" name="Google Shape;2304;g86fa6133bc_4_21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5" name="Google Shape;2305;g86fa6133bc_4_2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8728718f4e_1_1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8714a43093_5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5"/>
        <p:cNvGrpSpPr/>
        <p:nvPr/>
      </p:nvGrpSpPr>
      <p:grpSpPr>
        <a:xfrm>
          <a:off x="0" y="0"/>
          <a:ext cx="0" cy="0"/>
          <a:chOff x="0" y="0"/>
          <a:chExt cx="0" cy="0"/>
        </a:xfrm>
      </p:grpSpPr>
      <p:sp>
        <p:nvSpPr>
          <p:cNvPr id="2636" name="Google Shape;2636;g8714a43093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7" name="Google Shape;2637;g8714a43093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8714a43093_1_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8714a43093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714a43093_3_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7"/>
        <p:cNvGrpSpPr/>
        <p:nvPr/>
      </p:nvGrpSpPr>
      <p:grpSpPr>
        <a:xfrm>
          <a:off x="0" y="0"/>
          <a:ext cx="0" cy="0"/>
          <a:chOff x="0" y="0"/>
          <a:chExt cx="0" cy="0"/>
        </a:xfrm>
      </p:grpSpPr>
      <p:sp>
        <p:nvSpPr>
          <p:cNvPr id="3188" name="Google Shape;3188;g8714a43093_3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9" name="Google Shape;3189;g8714a43093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9"/>
        <p:cNvGrpSpPr/>
        <p:nvPr/>
      </p:nvGrpSpPr>
      <p:grpSpPr>
        <a:xfrm>
          <a:off x="0" y="0"/>
          <a:ext cx="0" cy="0"/>
          <a:chOff x="0" y="0"/>
          <a:chExt cx="0" cy="0"/>
        </a:xfrm>
      </p:grpSpPr>
      <p:sp>
        <p:nvSpPr>
          <p:cNvPr id="3210" name="Google Shape;3210;g8714a43093_3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1" name="Google Shape;3211;g8714a43093_3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3"/>
        <p:cNvGrpSpPr/>
        <p:nvPr/>
      </p:nvGrpSpPr>
      <p:grpSpPr>
        <a:xfrm>
          <a:off x="0" y="0"/>
          <a:ext cx="0" cy="0"/>
          <a:chOff x="0" y="0"/>
          <a:chExt cx="0" cy="0"/>
        </a:xfrm>
      </p:grpSpPr>
      <p:sp>
        <p:nvSpPr>
          <p:cNvPr id="3454" name="Google Shape;3454;g9f7573e938_1_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5" name="Google Shape;3455;g9f7573e938_1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8728718f4e_1_1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8"/>
        <p:cNvGrpSpPr/>
        <p:nvPr/>
      </p:nvGrpSpPr>
      <p:grpSpPr>
        <a:xfrm>
          <a:off x="0" y="0"/>
          <a:ext cx="0" cy="0"/>
          <a:chOff x="0" y="0"/>
          <a:chExt cx="0" cy="0"/>
        </a:xfrm>
      </p:grpSpPr>
      <p:sp>
        <p:nvSpPr>
          <p:cNvPr id="3489" name="Google Shape;3489;g8728718f4e_1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0" name="Google Shape;3490;g8728718f4e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881d70bc06_1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881d70bc0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9"/>
        <p:cNvGrpSpPr/>
        <p:nvPr/>
      </p:nvGrpSpPr>
      <p:grpSpPr>
        <a:xfrm>
          <a:off x="0" y="0"/>
          <a:ext cx="0" cy="0"/>
          <a:chOff x="0" y="0"/>
          <a:chExt cx="0" cy="0"/>
        </a:xfrm>
      </p:grpSpPr>
      <p:sp>
        <p:nvSpPr>
          <p:cNvPr id="3510" name="Google Shape;3510;g8714a43093_3_15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1" name="Google Shape;3511;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8714a43093_5_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8714a43093_5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6"/>
        <p:cNvGrpSpPr/>
        <p:nvPr/>
      </p:nvGrpSpPr>
      <p:grpSpPr>
        <a:xfrm>
          <a:off x="0" y="0"/>
          <a:ext cx="0" cy="0"/>
          <a:chOff x="0" y="0"/>
          <a:chExt cx="0" cy="0"/>
        </a:xfrm>
      </p:grpSpPr>
      <p:sp>
        <p:nvSpPr>
          <p:cNvPr id="4947" name="Google Shape;4947;g804e9800b4_0_1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8" name="Google Shape;4948;g804e9800b4_0_1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86fa6133bc_4_10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86fa6133bc_4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86fa6133bc_4_10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86fa6133bc_4_1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86fa6133bc_4_1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86fa6133bc_4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
        <p:cNvGrpSpPr/>
        <p:nvPr/>
      </p:nvGrpSpPr>
      <p:grpSpPr>
        <a:xfrm>
          <a:off x="0" y="0"/>
          <a:ext cx="0" cy="0"/>
          <a:chOff x="0" y="0"/>
          <a:chExt cx="0" cy="0"/>
        </a:xfrm>
      </p:grpSpPr>
      <p:sp>
        <p:nvSpPr>
          <p:cNvPr id="4993" name="Google Shape;4993;g86fa6133bc_4_10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 name="Google Shape;4994;g86fa6133bc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86fa6133bc_4_10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86fa6133bc_4_10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9"/>
        <p:cNvGrpSpPr/>
        <p:nvPr/>
      </p:nvGrpSpPr>
      <p:grpSpPr>
        <a:xfrm>
          <a:off x="0" y="0"/>
          <a:ext cx="0" cy="0"/>
          <a:chOff x="0" y="0"/>
          <a:chExt cx="0" cy="0"/>
        </a:xfrm>
      </p:grpSpPr>
      <p:sp>
        <p:nvSpPr>
          <p:cNvPr id="11830" name="Google Shape;11830;g86fa6133bc_4_17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1" name="Google Shape;11831;g86fa6133bc_4_17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6"/>
        <p:cNvGrpSpPr/>
        <p:nvPr/>
      </p:nvGrpSpPr>
      <p:grpSpPr>
        <a:xfrm>
          <a:off x="0" y="0"/>
          <a:ext cx="0" cy="0"/>
          <a:chOff x="0" y="0"/>
          <a:chExt cx="0" cy="0"/>
        </a:xfrm>
      </p:grpSpPr>
      <p:sp>
        <p:nvSpPr>
          <p:cNvPr id="12257" name="Google Shape;12257;g86fa6133bc_4_17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8" name="Google Shape;12258;g86fa6133bc_4_17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86fa6133bc_4_180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86fa6133bc_4_18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1"/>
        <p:cNvGrpSpPr/>
        <p:nvPr/>
      </p:nvGrpSpPr>
      <p:grpSpPr>
        <a:xfrm>
          <a:off x="0" y="0"/>
          <a:ext cx="0" cy="0"/>
          <a:chOff x="0" y="0"/>
          <a:chExt cx="0" cy="0"/>
        </a:xfrm>
      </p:grpSpPr>
      <p:sp>
        <p:nvSpPr>
          <p:cNvPr id="12822" name="Google Shape;12822;g86fa6133bc_4_18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3" name="Google Shape;12823;g86fa6133bc_4_1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2"/>
        <p:cNvGrpSpPr/>
        <p:nvPr/>
      </p:nvGrpSpPr>
      <p:grpSpPr>
        <a:xfrm>
          <a:off x="0" y="0"/>
          <a:ext cx="0" cy="0"/>
          <a:chOff x="0" y="0"/>
          <a:chExt cx="0" cy="0"/>
        </a:xfrm>
      </p:grpSpPr>
      <p:sp>
        <p:nvSpPr>
          <p:cNvPr id="13193" name="Google Shape;13193;g86fa6133bc_4_18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4" name="Google Shape;13194;g86fa6133bc_4_18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4"/>
        <p:cNvGrpSpPr/>
        <p:nvPr/>
      </p:nvGrpSpPr>
      <p:grpSpPr>
        <a:xfrm>
          <a:off x="0" y="0"/>
          <a:ext cx="0" cy="0"/>
          <a:chOff x="0" y="0"/>
          <a:chExt cx="0" cy="0"/>
        </a:xfrm>
      </p:grpSpPr>
      <p:sp>
        <p:nvSpPr>
          <p:cNvPr id="13495" name="Google Shape;13495;g86fa6133bc_4_1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6" name="Google Shape;13496;g86fa6133bc_4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6"/>
        <p:cNvGrpSpPr/>
        <p:nvPr/>
      </p:nvGrpSpPr>
      <p:grpSpPr>
        <a:xfrm>
          <a:off x="0" y="0"/>
          <a:ext cx="0" cy="0"/>
          <a:chOff x="0" y="0"/>
          <a:chExt cx="0" cy="0"/>
        </a:xfrm>
      </p:grpSpPr>
      <p:sp>
        <p:nvSpPr>
          <p:cNvPr id="13787" name="Google Shape;13787;g86fa6133bc_4_19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8" name="Google Shape;13788;g86fa6133bc_4_19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5"/>
        <p:cNvGrpSpPr/>
        <p:nvPr/>
      </p:nvGrpSpPr>
      <p:grpSpPr>
        <a:xfrm>
          <a:off x="0" y="0"/>
          <a:ext cx="0" cy="0"/>
          <a:chOff x="0" y="0"/>
          <a:chExt cx="0" cy="0"/>
        </a:xfrm>
      </p:grpSpPr>
      <p:sp>
        <p:nvSpPr>
          <p:cNvPr id="14146" name="Google Shape;14146;g86fa6133bc_4_19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7" name="Google Shape;14147;g86fa6133bc_4_1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2"/>
        <p:cNvGrpSpPr/>
        <p:nvPr/>
      </p:nvGrpSpPr>
      <p:grpSpPr>
        <a:xfrm>
          <a:off x="0" y="0"/>
          <a:ext cx="0" cy="0"/>
          <a:chOff x="0" y="0"/>
          <a:chExt cx="0" cy="0"/>
        </a:xfrm>
      </p:grpSpPr>
      <p:sp>
        <p:nvSpPr>
          <p:cNvPr id="14563" name="Google Shape;14563;g86fa6133bc_4_20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4" name="Google Shape;14564;g86fa6133bc_4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1"/>
        <p:cNvGrpSpPr/>
        <p:nvPr/>
      </p:nvGrpSpPr>
      <p:grpSpPr>
        <a:xfrm>
          <a:off x="0" y="0"/>
          <a:ext cx="0" cy="0"/>
          <a:chOff x="0" y="0"/>
          <a:chExt cx="0" cy="0"/>
        </a:xfrm>
      </p:grpSpPr>
      <p:sp>
        <p:nvSpPr>
          <p:cNvPr id="14902" name="Google Shape;14902;g86fa6133bc_4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3" name="Google Shape;14903;g86fa6133bc_4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9"/>
        <p:cNvGrpSpPr/>
        <p:nvPr/>
      </p:nvGrpSpPr>
      <p:grpSpPr>
        <a:xfrm>
          <a:off x="0" y="0"/>
          <a:ext cx="0" cy="0"/>
          <a:chOff x="0" y="0"/>
          <a:chExt cx="0" cy="0"/>
        </a:xfrm>
      </p:grpSpPr>
      <p:sp>
        <p:nvSpPr>
          <p:cNvPr id="15090" name="Google Shape;15090;g86fa6133bc_4_20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1" name="Google Shape;15091;g86fa6133bc_4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5"/>
        <p:cNvGrpSpPr/>
        <p:nvPr/>
      </p:nvGrpSpPr>
      <p:grpSpPr>
        <a:xfrm>
          <a:off x="0" y="0"/>
          <a:ext cx="0" cy="0"/>
          <a:chOff x="0" y="0"/>
          <a:chExt cx="0" cy="0"/>
        </a:xfrm>
      </p:grpSpPr>
      <p:sp>
        <p:nvSpPr>
          <p:cNvPr id="15336" name="Google Shape;15336;g86fa6133bc_4_20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7" name="Google Shape;15337;g86fa6133bc_4_20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0"/>
        <p:cNvGrpSpPr/>
        <p:nvPr/>
      </p:nvGrpSpPr>
      <p:grpSpPr>
        <a:xfrm>
          <a:off x="0" y="0"/>
          <a:ext cx="0" cy="0"/>
          <a:chOff x="0" y="0"/>
          <a:chExt cx="0" cy="0"/>
        </a:xfrm>
      </p:grpSpPr>
      <p:sp>
        <p:nvSpPr>
          <p:cNvPr id="2971" name="Google Shape;2971;g8714a43093_1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2" name="Google Shape;2972;g8714a43093_1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86fa6133bc_4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86fa6133bc_4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804e9800b4_0_1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8714a43093_1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5.xml"/><Relationship Id="rId1" Type="http://schemas.openxmlformats.org/officeDocument/2006/relationships/slideLayout" Target="../slideLayouts/slideLayout23.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7.xml"/><Relationship Id="rId1" Type="http://schemas.openxmlformats.org/officeDocument/2006/relationships/slideLayout" Target="../slideLayouts/slideLayout25.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2" Type="http://schemas.openxmlformats.org/officeDocument/2006/relationships/notesSlide" Target="../notesSlides/notesSlide31.xm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 Type="http://schemas.openxmlformats.org/officeDocument/2006/relationships/slideLayout" Target="../slideLayouts/slideLayout31.xm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Fjalla+One?query=fjalla" TargetMode="External"/><Relationship Id="rId2" Type="http://schemas.openxmlformats.org/officeDocument/2006/relationships/notesSlide" Target="../notesSlides/notesSlide33.xml"/><Relationship Id="rId1" Type="http://schemas.openxmlformats.org/officeDocument/2006/relationships/slideLayout" Target="../slideLayouts/slideLayout32.xml"/><Relationship Id="rId4" Type="http://schemas.openxmlformats.org/officeDocument/2006/relationships/hyperlink" Target="https://fonts.google.com/specimen/Barlow+Condensed?query=barlow"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10.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4.xml"/><Relationship Id="rId1" Type="http://schemas.openxmlformats.org/officeDocument/2006/relationships/slideLayout" Target="../slideLayouts/slideLayout3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3.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2.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11.gif"/></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32.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5088836" y="1724595"/>
            <a:ext cx="3876160" cy="179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ru-RU" sz="5000" dirty="0"/>
              <a:t>Архитектор</a:t>
            </a:r>
            <a:br>
              <a:rPr lang="ru-RU" sz="5000" dirty="0"/>
            </a:br>
            <a:r>
              <a:rPr lang="ru-RU" sz="5000" dirty="0"/>
              <a:t>ПО</a:t>
            </a:r>
            <a:endParaRPr sz="5000" dirty="0">
              <a:solidFill>
                <a:schemeClr val="dk2"/>
              </a:solidFill>
            </a:endParaRPr>
          </a:p>
        </p:txBody>
      </p:sp>
      <p:sp>
        <p:nvSpPr>
          <p:cNvPr id="1885" name="Google Shape;1885;p35"/>
          <p:cNvSpPr txBox="1">
            <a:spLocks noGrp="1"/>
          </p:cNvSpPr>
          <p:nvPr>
            <p:ph type="subTitle" idx="1"/>
          </p:nvPr>
        </p:nvSpPr>
        <p:spPr>
          <a:xfrm>
            <a:off x="4891390" y="3969309"/>
            <a:ext cx="3264300" cy="89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ru-RU" sz="2300" dirty="0">
                <a:solidFill>
                  <a:schemeClr val="accent1"/>
                </a:solidFill>
              </a:rPr>
              <a:t>Мухин </a:t>
            </a:r>
            <a:r>
              <a:rPr lang="ru-RU" sz="2300" dirty="0"/>
              <a:t>К</a:t>
            </a:r>
            <a:r>
              <a:rPr lang="ru-RU" sz="2300" dirty="0">
                <a:solidFill>
                  <a:schemeClr val="accent1"/>
                </a:solidFill>
              </a:rPr>
              <a:t>ирилл</a:t>
            </a:r>
            <a:endParaRPr sz="2300" dirty="0">
              <a:solidFill>
                <a:schemeClr val="accent1"/>
              </a:solidFill>
            </a:endParaRPr>
          </a:p>
          <a:p>
            <a:pPr marL="0" lvl="0" indent="0" algn="r" rtl="0">
              <a:spcBef>
                <a:spcPts val="0"/>
              </a:spcBef>
              <a:spcAft>
                <a:spcPts val="0"/>
              </a:spcAft>
              <a:buClr>
                <a:schemeClr val="dk1"/>
              </a:buClr>
              <a:buSzPts val="1100"/>
              <a:buFont typeface="Arial"/>
              <a:buNone/>
            </a:pPr>
            <a:endParaRPr sz="2300" dirty="0">
              <a:solidFill>
                <a:schemeClr val="accent1"/>
              </a:solidFill>
            </a:endParaRPr>
          </a:p>
          <a:p>
            <a:pPr marL="0" lvl="0" indent="0" algn="r" rtl="0">
              <a:spcBef>
                <a:spcPts val="0"/>
              </a:spcBef>
              <a:spcAft>
                <a:spcPts val="0"/>
              </a:spcAft>
              <a:buNone/>
            </a:pPr>
            <a:endParaRPr sz="2300" dirty="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Understanding the Problem</a:t>
            </a:r>
            <a:endParaRPr/>
          </a:p>
        </p:txBody>
      </p:sp>
      <p:sp>
        <p:nvSpPr>
          <p:cNvPr id="2196" name="Google Shape;2196;p40"/>
          <p:cNvSpPr txBox="1">
            <a:spLocks noGrp="1"/>
          </p:cNvSpPr>
          <p:nvPr>
            <p:ph type="subTitle" idx="1"/>
          </p:nvPr>
        </p:nvSpPr>
        <p:spPr>
          <a:xfrm>
            <a:off x="3694176"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p>
        </p:txBody>
      </p:sp>
      <p:sp>
        <p:nvSpPr>
          <p:cNvPr id="2197" name="Google Shape;2197;p40"/>
          <p:cNvSpPr txBox="1">
            <a:spLocks noGrp="1"/>
          </p:cNvSpPr>
          <p:nvPr>
            <p:ph type="subTitle" idx="2"/>
          </p:nvPr>
        </p:nvSpPr>
        <p:spPr>
          <a:xfrm>
            <a:off x="1024128"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Neptune</a:t>
            </a:r>
            <a:endParaRPr/>
          </a:p>
        </p:txBody>
      </p:sp>
      <p:sp>
        <p:nvSpPr>
          <p:cNvPr id="2198" name="Google Shape;2198;p40"/>
          <p:cNvSpPr txBox="1">
            <a:spLocks noGrp="1"/>
          </p:cNvSpPr>
          <p:nvPr>
            <p:ph type="subTitle" idx="3"/>
          </p:nvPr>
        </p:nvSpPr>
        <p:spPr>
          <a:xfrm>
            <a:off x="6355080"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p>
        </p:txBody>
      </p:sp>
      <p:sp>
        <p:nvSpPr>
          <p:cNvPr id="2199" name="Google Shape;2199;p40"/>
          <p:cNvSpPr txBox="1">
            <a:spLocks noGrp="1"/>
          </p:cNvSpPr>
          <p:nvPr>
            <p:ph type="subTitle" idx="4"/>
          </p:nvPr>
        </p:nvSpPr>
        <p:spPr>
          <a:xfrm>
            <a:off x="3694176"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Mercury is the smallest </a:t>
            </a:r>
            <a:r>
              <a:rPr lang="en"/>
              <a:t>planet </a:t>
            </a:r>
            <a:r>
              <a:rPr lang="en">
                <a:solidFill>
                  <a:schemeClr val="dk2"/>
                </a:solidFill>
                <a:latin typeface="Barlow Semi Condensed"/>
                <a:ea typeface="Barlow Semi Condensed"/>
                <a:cs typeface="Barlow Semi Condensed"/>
                <a:sym typeface="Barlow Semi Condensed"/>
              </a:rPr>
              <a:t>in the </a:t>
            </a:r>
            <a:r>
              <a:rPr lang="en"/>
              <a:t>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2200" name="Google Shape;2200;p40"/>
          <p:cNvSpPr txBox="1">
            <a:spLocks noGrp="1"/>
          </p:cNvSpPr>
          <p:nvPr>
            <p:ph type="subTitle" idx="5"/>
          </p:nvPr>
        </p:nvSpPr>
        <p:spPr>
          <a:xfrm>
            <a:off x="1024128"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latin typeface="Barlow Semi Condensed"/>
                <a:ea typeface="Barlow Semi Condensed"/>
                <a:cs typeface="Barlow Semi Condensed"/>
                <a:sym typeface="Barlow Semi Condensed"/>
              </a:rPr>
              <a:t>Neptune is the farthest planet from the </a:t>
            </a:r>
            <a:r>
              <a:rPr lang="en" dirty="0"/>
              <a:t>S</a:t>
            </a:r>
            <a:r>
              <a:rPr lang="en" dirty="0">
                <a:solidFill>
                  <a:schemeClr val="dk2"/>
                </a:solidFill>
                <a:latin typeface="Barlow Semi Condensed"/>
                <a:ea typeface="Barlow Semi Condensed"/>
                <a:cs typeface="Barlow Semi Condensed"/>
                <a:sym typeface="Barlow Semi Condensed"/>
              </a:rPr>
              <a:t>un </a:t>
            </a:r>
            <a:endParaRPr dirty="0">
              <a:latin typeface="Barlow Semi Condensed"/>
              <a:ea typeface="Barlow Semi Condensed"/>
              <a:cs typeface="Barlow Semi Condensed"/>
              <a:sym typeface="Barlow Semi Condensed"/>
            </a:endParaRPr>
          </a:p>
        </p:txBody>
      </p:sp>
      <p:sp>
        <p:nvSpPr>
          <p:cNvPr id="2201" name="Google Shape;2201;p40"/>
          <p:cNvSpPr txBox="1">
            <a:spLocks noGrp="1"/>
          </p:cNvSpPr>
          <p:nvPr>
            <p:ph type="subTitle" idx="6"/>
          </p:nvPr>
        </p:nvSpPr>
        <p:spPr>
          <a:xfrm>
            <a:off x="6355080"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t>the 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 </a:t>
            </a:r>
            <a:endParaRPr>
              <a:latin typeface="Barlow Semi Condensed"/>
              <a:ea typeface="Barlow Semi Condensed"/>
              <a:cs typeface="Barlow Semi Condensed"/>
              <a:sym typeface="Barlow Semi Condensed"/>
            </a:endParaRPr>
          </a:p>
        </p:txBody>
      </p:sp>
      <p:grpSp>
        <p:nvGrpSpPr>
          <p:cNvPr id="2202" name="Google Shape;2202;p40"/>
          <p:cNvGrpSpPr/>
          <p:nvPr/>
        </p:nvGrpSpPr>
        <p:grpSpPr>
          <a:xfrm>
            <a:off x="1696099" y="1908349"/>
            <a:ext cx="420796" cy="370732"/>
            <a:chOff x="-3137650" y="2067900"/>
            <a:chExt cx="291450" cy="256775"/>
          </a:xfrm>
        </p:grpSpPr>
        <p:sp>
          <p:nvSpPr>
            <p:cNvPr id="2203" name="Google Shape;2203;p4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4" name="Google Shape;2204;p4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5" name="Google Shape;2205;p4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06" name="Google Shape;2206;p40"/>
          <p:cNvGrpSpPr/>
          <p:nvPr/>
        </p:nvGrpSpPr>
        <p:grpSpPr>
          <a:xfrm>
            <a:off x="4361602" y="1908360"/>
            <a:ext cx="420796" cy="421770"/>
            <a:chOff x="-3137650" y="2408950"/>
            <a:chExt cx="291450" cy="292125"/>
          </a:xfrm>
        </p:grpSpPr>
        <p:sp>
          <p:nvSpPr>
            <p:cNvPr id="2207" name="Google Shape;2207;p4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8" name="Google Shape;2208;p4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9" name="Google Shape;2209;p4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0" name="Google Shape;2210;p4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1" name="Google Shape;2211;p4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12" name="Google Shape;2212;p40"/>
          <p:cNvGrpSpPr/>
          <p:nvPr/>
        </p:nvGrpSpPr>
        <p:grpSpPr>
          <a:xfrm>
            <a:off x="7027102" y="1909371"/>
            <a:ext cx="421914" cy="420759"/>
            <a:chOff x="-2571737" y="2403625"/>
            <a:chExt cx="292225" cy="291425"/>
          </a:xfrm>
        </p:grpSpPr>
        <p:sp>
          <p:nvSpPr>
            <p:cNvPr id="2213" name="Google Shape;2213;p4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4" name="Google Shape;2214;p4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5" name="Google Shape;2215;p4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6" name="Google Shape;2216;p4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7" name="Google Shape;2217;p4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8" name="Google Shape;2218;p4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9" name="Google Shape;2219;p4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2" name="Google Shape;2732;p50"/>
          <p:cNvSpPr txBox="1">
            <a:spLocks noGrp="1"/>
          </p:cNvSpPr>
          <p:nvPr>
            <p:ph type="title"/>
          </p:nvPr>
        </p:nvSpPr>
        <p:spPr>
          <a:xfrm>
            <a:off x="2624328" y="1121545"/>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a:t>Whoa!</a:t>
            </a:r>
            <a:endParaRPr sz="10000"/>
          </a:p>
        </p:txBody>
      </p:sp>
      <p:sp>
        <p:nvSpPr>
          <p:cNvPr id="2733" name="Google Shape;2733;p50"/>
          <p:cNvSpPr txBox="1">
            <a:spLocks noGrp="1"/>
          </p:cNvSpPr>
          <p:nvPr>
            <p:ph type="subTitle" idx="1"/>
          </p:nvPr>
        </p:nvSpPr>
        <p:spPr>
          <a:xfrm>
            <a:off x="2933525" y="2699917"/>
            <a:ext cx="3276900" cy="86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could be the part of the presentation where you can introduce yourself, write your email…</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06"/>
        <p:cNvGrpSpPr/>
        <p:nvPr/>
      </p:nvGrpSpPr>
      <p:grpSpPr>
        <a:xfrm>
          <a:off x="0" y="0"/>
          <a:ext cx="0" cy="0"/>
          <a:chOff x="0" y="0"/>
          <a:chExt cx="0" cy="0"/>
        </a:xfrm>
      </p:grpSpPr>
      <p:pic>
        <p:nvPicPr>
          <p:cNvPr id="2307" name="Google Shape;2307;p43" title="Chart">
            <a:hlinkClick r:id="rId3"/>
          </p:cNvPr>
          <p:cNvPicPr preferRelativeResize="0"/>
          <p:nvPr/>
        </p:nvPicPr>
        <p:blipFill>
          <a:blip r:embed="rId4">
            <a:alphaModFix/>
          </a:blip>
          <a:stretch>
            <a:fillRect/>
          </a:stretch>
        </p:blipFill>
        <p:spPr>
          <a:xfrm>
            <a:off x="1099637" y="1365743"/>
            <a:ext cx="4113325" cy="2789840"/>
          </a:xfrm>
          <a:prstGeom prst="rect">
            <a:avLst/>
          </a:prstGeom>
          <a:noFill/>
          <a:ln>
            <a:noFill/>
          </a:ln>
        </p:spPr>
      </p:pic>
      <p:sp>
        <p:nvSpPr>
          <p:cNvPr id="2308" name="Google Shape;2308;p43"/>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Research</a:t>
            </a:r>
            <a:endParaRPr/>
          </a:p>
        </p:txBody>
      </p:sp>
      <p:sp>
        <p:nvSpPr>
          <p:cNvPr id="2309" name="Google Shape;2309;p43"/>
          <p:cNvSpPr txBox="1"/>
          <p:nvPr/>
        </p:nvSpPr>
        <p:spPr>
          <a:xfrm>
            <a:off x="6372177" y="3145536"/>
            <a:ext cx="877800" cy="53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lt1"/>
                </a:solidFill>
                <a:latin typeface="Barlow Semi Condensed Medium"/>
                <a:ea typeface="Barlow Semi Condensed Medium"/>
                <a:cs typeface="Barlow Semi Condensed Medium"/>
                <a:sym typeface="Barlow Semi Condensed Medium"/>
              </a:rPr>
              <a:t>45K</a:t>
            </a:r>
            <a:endParaRPr sz="3000">
              <a:solidFill>
                <a:schemeClr val="lt1"/>
              </a:solidFill>
              <a:latin typeface="Barlow Semi Condensed Medium"/>
              <a:ea typeface="Barlow Semi Condensed Medium"/>
              <a:cs typeface="Barlow Semi Condensed Medium"/>
              <a:sym typeface="Barlow Semi Condensed Medium"/>
            </a:endParaRPr>
          </a:p>
        </p:txBody>
      </p:sp>
      <p:sp>
        <p:nvSpPr>
          <p:cNvPr id="2310" name="Google Shape;2310;p43"/>
          <p:cNvSpPr txBox="1"/>
          <p:nvPr/>
        </p:nvSpPr>
        <p:spPr>
          <a:xfrm>
            <a:off x="5439489" y="4009835"/>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Sector Growth</a:t>
            </a:r>
            <a:endParaRPr sz="1600">
              <a:solidFill>
                <a:schemeClr val="dk2"/>
              </a:solidFill>
              <a:latin typeface="Barlow Semi Condensed"/>
              <a:ea typeface="Barlow Semi Condensed"/>
              <a:cs typeface="Barlow Semi Condensed"/>
              <a:sym typeface="Barlow Semi Condensed"/>
            </a:endParaRPr>
          </a:p>
        </p:txBody>
      </p:sp>
      <p:grpSp>
        <p:nvGrpSpPr>
          <p:cNvPr id="2311" name="Google Shape;2311;p43"/>
          <p:cNvGrpSpPr/>
          <p:nvPr/>
        </p:nvGrpSpPr>
        <p:grpSpPr>
          <a:xfrm>
            <a:off x="6192159" y="2789548"/>
            <a:ext cx="1245900" cy="1245900"/>
            <a:chOff x="6293934" y="2789548"/>
            <a:chExt cx="1245900" cy="1245900"/>
          </a:xfrm>
        </p:grpSpPr>
        <p:sp>
          <p:nvSpPr>
            <p:cNvPr id="2312" name="Google Shape;2312;p43"/>
            <p:cNvSpPr/>
            <p:nvPr/>
          </p:nvSpPr>
          <p:spPr>
            <a:xfrm>
              <a:off x="6293934" y="27895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6401784" y="28974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43"/>
          <p:cNvGrpSpPr/>
          <p:nvPr/>
        </p:nvGrpSpPr>
        <p:grpSpPr>
          <a:xfrm>
            <a:off x="6192159" y="1010648"/>
            <a:ext cx="1245900" cy="1245900"/>
            <a:chOff x="6293934" y="1010648"/>
            <a:chExt cx="1245900" cy="1245900"/>
          </a:xfrm>
        </p:grpSpPr>
        <p:sp>
          <p:nvSpPr>
            <p:cNvPr id="2315" name="Google Shape;2315;p43"/>
            <p:cNvSpPr/>
            <p:nvPr/>
          </p:nvSpPr>
          <p:spPr>
            <a:xfrm>
              <a:off x="6293934" y="10106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6401784" y="11185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7" name="Google Shape;2317;p43"/>
          <p:cNvSpPr txBox="1"/>
          <p:nvPr/>
        </p:nvSpPr>
        <p:spPr>
          <a:xfrm>
            <a:off x="6372177" y="1362456"/>
            <a:ext cx="8778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$20K</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18" name="Google Shape;2318;p43"/>
          <p:cNvSpPr txBox="1"/>
          <p:nvPr/>
        </p:nvSpPr>
        <p:spPr>
          <a:xfrm>
            <a:off x="5439489" y="2231136"/>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Gross Revenue in the Sector</a:t>
            </a:r>
            <a:endParaRPr sz="1600">
              <a:solidFill>
                <a:schemeClr val="dk2"/>
              </a:solidFill>
              <a:latin typeface="Barlow Semi Condensed"/>
              <a:ea typeface="Barlow Semi Condensed"/>
              <a:cs typeface="Barlow Semi Condensed"/>
              <a:sym typeface="Barlow Semi Condensed"/>
            </a:endParaRPr>
          </a:p>
        </p:txBody>
      </p:sp>
      <p:sp>
        <p:nvSpPr>
          <p:cNvPr id="2319" name="Google Shape;2319;p43"/>
          <p:cNvSpPr txBox="1"/>
          <p:nvPr/>
        </p:nvSpPr>
        <p:spPr>
          <a:xfrm>
            <a:off x="6375459" y="3144442"/>
            <a:ext cx="879300" cy="52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10%</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20" name="Google Shape;2320;p43"/>
          <p:cNvSpPr txBox="1"/>
          <p:nvPr/>
        </p:nvSpPr>
        <p:spPr>
          <a:xfrm>
            <a:off x="1257300" y="4083750"/>
            <a:ext cx="3798000" cy="52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resulting graph here</a:t>
            </a:r>
            <a:endParaRPr sz="1200">
              <a:solidFill>
                <a:schemeClr val="dk2"/>
              </a:solidFill>
              <a:latin typeface="Barlow Semi Condensed"/>
              <a:ea typeface="Barlow Semi Condensed"/>
              <a:cs typeface="Barlow Semi Condensed"/>
              <a:sym typeface="Barlow Semi Condensed"/>
            </a:endParaRPr>
          </a:p>
        </p:txBody>
      </p:sp>
      <p:sp>
        <p:nvSpPr>
          <p:cNvPr id="2321" name="Google Shape;2321;p43"/>
          <p:cNvSpPr txBox="1"/>
          <p:nvPr/>
        </p:nvSpPr>
        <p:spPr>
          <a:xfrm>
            <a:off x="1783080" y="1014984"/>
            <a:ext cx="2752200" cy="3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Evolution</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9" name="Google Shape;2329;p44"/>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a:spLocks noGrp="1"/>
          </p:cNvSpPr>
          <p:nvPr>
            <p:ph type="subTitle" idx="1"/>
          </p:nvPr>
        </p:nvSpPr>
        <p:spPr>
          <a:xfrm>
            <a:off x="804672" y="1984248"/>
            <a:ext cx="3291900" cy="13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331" name="Google Shape;2331;p44"/>
          <p:cNvPicPr preferRelativeResize="0"/>
          <p:nvPr/>
        </p:nvPicPr>
        <p:blipFill rotWithShape="1">
          <a:blip r:embed="rId3">
            <a:alphaModFix/>
          </a:blip>
          <a:srcRect l="34985" r="2674"/>
          <a:stretch/>
        </p:blipFill>
        <p:spPr>
          <a:xfrm>
            <a:off x="4718153" y="995200"/>
            <a:ext cx="3144600" cy="3153000"/>
          </a:xfrm>
          <a:prstGeom prst="ellipse">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45"/>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5225" y="1547775"/>
            <a:ext cx="3178260" cy="1965224"/>
          </a:xfrm>
          <a:prstGeom prst="rect">
            <a:avLst/>
          </a:prstGeom>
          <a:noFill/>
          <a:ln>
            <a:noFill/>
          </a:ln>
        </p:spPr>
      </p:pic>
      <p:sp>
        <p:nvSpPr>
          <p:cNvPr id="2342" name="Google Shape;2342;p4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346" name="Google Shape;2346;p4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351" name="Google Shape;2351;p4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358" name="Google Shape;2358;p4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361" name="Google Shape;2361;p4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372" name="Google Shape;2372;p4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378" name="Google Shape;2378;p4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386" name="Google Shape;2386;p4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389" name="Google Shape;2389;p4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392" name="Google Shape;2392;p4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3" name="Google Shape;2393;p4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3" name="Google Shape;2413;p4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8" name="Google Shape;2438;p4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4" name="Google Shape;2444;p4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4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8" name="Google Shape;2488;p4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5" name="Google Shape;2495;p4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8" name="Google Shape;2508;p4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1" name="Google Shape;2521;p4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6" name="Google Shape;2566;p4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4298825" y="2603000"/>
              <a:ext cx="2625" cy="2650"/>
            </a:xfrm>
            <a:custGeom>
              <a:avLst/>
              <a:gdLst/>
              <a:ahLst/>
              <a:cxnLst/>
              <a:rect l="l" t="t" r="r" b="b"/>
              <a:pathLst>
                <a:path w="105" h="106" fill="none" extrusionOk="0">
                  <a:moveTo>
                    <a:pt x="105" y="105"/>
                  </a:moveTo>
                  <a:lnTo>
                    <a:pt x="0" y="1"/>
                  </a:lnTo>
                </a:path>
              </a:pathLst>
            </a:custGeom>
            <a:solidFill>
              <a:schemeClr val="dk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46"/>
          <p:cNvSpPr/>
          <p:nvPr/>
        </p:nvSpPr>
        <p:spPr>
          <a:xfrm>
            <a:off x="1434675" y="240932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970750" y="2028425"/>
              <a:ext cx="253500" cy="2535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5" name="Google Shape;2605;p46"/>
          <p:cNvSpPr/>
          <p:nvPr/>
        </p:nvSpPr>
        <p:spPr>
          <a:xfrm>
            <a:off x="2927025" y="231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2793638" y="2467221"/>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3076182" y="252887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6"/>
            <p:cNvSpPr/>
            <p:nvPr/>
          </p:nvSpPr>
          <p:spPr>
            <a:xfrm>
              <a:off x="2997241" y="2162816"/>
              <a:ext cx="197700" cy="1977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1" name="Google Shape;2611;p46"/>
          <p:cNvSpPr/>
          <p:nvPr/>
        </p:nvSpPr>
        <p:spPr>
          <a:xfrm>
            <a:off x="4228013" y="366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4293235" y="3512996"/>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txBox="1"/>
          <p:nvPr/>
        </p:nvSpPr>
        <p:spPr>
          <a:xfrm>
            <a:off x="5266944"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9" name="Google Shape;2629;p47"/>
          <p:cNvSpPr txBox="1">
            <a:spLocks noGrp="1"/>
          </p:cNvSpPr>
          <p:nvPr>
            <p:ph type="subTitle" idx="3"/>
          </p:nvPr>
        </p:nvSpPr>
        <p:spPr>
          <a:xfrm>
            <a:off x="2825496" y="2697480"/>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2630" name="Google Shape;2630;p47"/>
          <p:cNvSpPr txBox="1">
            <a:spLocks noGrp="1"/>
          </p:cNvSpPr>
          <p:nvPr>
            <p:ph type="title"/>
          </p:nvPr>
        </p:nvSpPr>
        <p:spPr>
          <a:xfrm>
            <a:off x="2825496" y="704088"/>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2631" name="Google Shape;2631;p47"/>
          <p:cNvSpPr txBox="1">
            <a:spLocks noGrp="1"/>
          </p:cNvSpPr>
          <p:nvPr>
            <p:ph type="subTitle" idx="1"/>
          </p:nvPr>
        </p:nvSpPr>
        <p:spPr>
          <a:xfrm>
            <a:off x="2825496" y="1225296"/>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earths is the sun’s mass</a:t>
            </a:r>
            <a:endParaRPr/>
          </a:p>
        </p:txBody>
      </p:sp>
      <p:sp>
        <p:nvSpPr>
          <p:cNvPr id="2632" name="Google Shape;2632;p47"/>
          <p:cNvSpPr txBox="1">
            <a:spLocks noGrp="1"/>
          </p:cNvSpPr>
          <p:nvPr>
            <p:ph type="title" idx="2"/>
          </p:nvPr>
        </p:nvSpPr>
        <p:spPr>
          <a:xfrm>
            <a:off x="2825496" y="2177082"/>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2633" name="Google Shape;2633;p47"/>
          <p:cNvSpPr txBox="1">
            <a:spLocks noGrp="1"/>
          </p:cNvSpPr>
          <p:nvPr>
            <p:ph type="title" idx="4"/>
          </p:nvPr>
        </p:nvSpPr>
        <p:spPr>
          <a:xfrm>
            <a:off x="2825496" y="3648456"/>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2634" name="Google Shape;2634;p47"/>
          <p:cNvSpPr txBox="1">
            <a:spLocks noGrp="1"/>
          </p:cNvSpPr>
          <p:nvPr>
            <p:ph type="subTitle" idx="5"/>
          </p:nvPr>
        </p:nvSpPr>
        <p:spPr>
          <a:xfrm>
            <a:off x="2834640" y="4169664"/>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a:spLocks noGrp="1"/>
          </p:cNvSpPr>
          <p:nvPr>
            <p:ph type="title"/>
          </p:nvPr>
        </p:nvSpPr>
        <p:spPr>
          <a:xfrm>
            <a:off x="723750" y="338323"/>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txBox="1"/>
          <p:nvPr/>
        </p:nvSpPr>
        <p:spPr>
          <a:xfrm>
            <a:off x="1125550" y="3825475"/>
            <a:ext cx="3216900" cy="5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6241867"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6500843"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6756334"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7008340" y="1587999"/>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6241867"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6500843"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6756334"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7008340"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6241867"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6500843"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6756334"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7008340"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7" name="Google Shape;2677;p48"/>
          <p:cNvSpPr txBox="1"/>
          <p:nvPr/>
        </p:nvSpPr>
        <p:spPr>
          <a:xfrm>
            <a:off x="7068312" y="3218826"/>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5" name="Google Shape;2685;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6" name="Google Shape;2686;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7" name="Google Shape;2687;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8" name="Google Shape;2688;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89" name="Google Shape;2689;p48"/>
          <p:cNvSpPr/>
          <p:nvPr/>
        </p:nvSpPr>
        <p:spPr>
          <a:xfrm>
            <a:off x="5208607" y="4112442"/>
            <a:ext cx="256487" cy="255865"/>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58290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1183525" y="2314693"/>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1183525" y="3592724"/>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3"/>
          <p:cNvSpPr txBox="1">
            <a:spLocks noGrp="1"/>
          </p:cNvSpPr>
          <p:nvPr>
            <p:ph type="subTitle" idx="1"/>
          </p:nvPr>
        </p:nvSpPr>
        <p:spPr>
          <a:xfrm>
            <a:off x="1408175" y="1035279"/>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3151" name="Google Shape;3151;p53"/>
          <p:cNvSpPr txBox="1">
            <a:spLocks noGrp="1"/>
          </p:cNvSpPr>
          <p:nvPr>
            <p:ph type="subTitle" idx="2"/>
          </p:nvPr>
        </p:nvSpPr>
        <p:spPr>
          <a:xfrm>
            <a:off x="1408175" y="1336956"/>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
        <p:nvSpPr>
          <p:cNvPr id="3153" name="Google Shape;3153;p53"/>
          <p:cNvSpPr txBox="1">
            <a:spLocks noGrp="1"/>
          </p:cNvSpPr>
          <p:nvPr>
            <p:ph type="subTitle" idx="4"/>
          </p:nvPr>
        </p:nvSpPr>
        <p:spPr>
          <a:xfrm>
            <a:off x="1408175" y="2609979"/>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a:spLocks noGrp="1"/>
          </p:cNvSpPr>
          <p:nvPr>
            <p:ph type="subTitle" idx="5"/>
          </p:nvPr>
        </p:nvSpPr>
        <p:spPr>
          <a:xfrm>
            <a:off x="1408175" y="3587645"/>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Mary Patterson</a:t>
            </a:r>
            <a:endParaRPr/>
          </a:p>
        </p:txBody>
      </p:sp>
      <p:sp>
        <p:nvSpPr>
          <p:cNvPr id="3155" name="Google Shape;3155;p53"/>
          <p:cNvSpPr txBox="1">
            <a:spLocks noGrp="1"/>
          </p:cNvSpPr>
          <p:nvPr>
            <p:ph type="subTitle" idx="6"/>
          </p:nvPr>
        </p:nvSpPr>
        <p:spPr>
          <a:xfrm>
            <a:off x="1408175" y="3889317"/>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dirty="0"/>
              <a:t>Пара слов о себе</a:t>
            </a:r>
            <a:endParaRPr dirty="0"/>
          </a:p>
        </p:txBody>
      </p:sp>
      <p:sp>
        <p:nvSpPr>
          <p:cNvPr id="2" name="Google Shape;2178;p39">
            <a:extLst>
              <a:ext uri="{FF2B5EF4-FFF2-40B4-BE49-F238E27FC236}">
                <a16:creationId xmlns:a16="http://schemas.microsoft.com/office/drawing/2014/main" id="{E69CB624-15DD-CA14-7AD1-85188F9C905F}"/>
              </a:ext>
            </a:extLst>
          </p:cNvPr>
          <p:cNvSpPr txBox="1">
            <a:spLocks/>
          </p:cNvSpPr>
          <p:nvPr/>
        </p:nvSpPr>
        <p:spPr>
          <a:xfrm>
            <a:off x="658368" y="1915668"/>
            <a:ext cx="5650992" cy="19339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Barlow Semi Condensed Medium"/>
              <a:buAutoNum type="arabicPeriod"/>
              <a:defRPr sz="1200" b="0" i="0" u="none" strike="noStrike" cap="none">
                <a:solidFill>
                  <a:schemeClr val="dk2"/>
                </a:solidFill>
                <a:latin typeface="Barlow Semi Condensed"/>
                <a:ea typeface="Barlow Semi Condensed"/>
                <a:cs typeface="Barlow Semi Condensed"/>
                <a:sym typeface="Barlow Semi Condensed"/>
              </a:defRPr>
            </a:lvl1pPr>
            <a:lvl2pPr marL="914400" marR="0" lvl="1"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2pPr>
            <a:lvl3pPr marL="1371600" marR="0" lvl="2"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3pPr>
            <a:lvl4pPr marL="1828800" marR="0" lvl="3" indent="-304800" algn="l" rtl="0">
              <a:lnSpc>
                <a:spcPct val="100000"/>
              </a:lnSpc>
              <a:spcBef>
                <a:spcPts val="0"/>
              </a:spcBef>
              <a:spcAft>
                <a:spcPts val="0"/>
              </a:spcAft>
              <a:buClr>
                <a:srgbClr val="434343"/>
              </a:buClr>
              <a:buSzPts val="1200"/>
              <a:buFont typeface="Roboto Condensed Light"/>
              <a:buAutoNum type="arabicPeriod"/>
              <a:defRPr sz="1400" b="0" i="0" u="none" strike="noStrike" cap="none">
                <a:solidFill>
                  <a:schemeClr val="dk2"/>
                </a:solidFill>
                <a:latin typeface="Barlow Semi Condensed"/>
                <a:ea typeface="Barlow Semi Condensed"/>
                <a:cs typeface="Barlow Semi Condensed"/>
                <a:sym typeface="Barlow Semi Condensed"/>
              </a:defRPr>
            </a:lvl4pPr>
            <a:lvl5pPr marL="2286000" marR="0" lvl="4"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5pPr>
            <a:lvl6pPr marL="2743200" marR="0" lvl="5"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6pPr>
            <a:lvl7pPr marL="3200400" marR="0" lvl="6" indent="-304800" algn="l" rtl="0">
              <a:lnSpc>
                <a:spcPct val="100000"/>
              </a:lnSpc>
              <a:spcBef>
                <a:spcPts val="0"/>
              </a:spcBef>
              <a:spcAft>
                <a:spcPts val="0"/>
              </a:spcAft>
              <a:buClr>
                <a:srgbClr val="434343"/>
              </a:buClr>
              <a:buSzPts val="1200"/>
              <a:buFont typeface="Roboto Condensed Light"/>
              <a:buAutoNum type="arabicPeriod"/>
              <a:defRPr sz="1400" b="0" i="0" u="none" strike="noStrike" cap="none">
                <a:solidFill>
                  <a:schemeClr val="dk2"/>
                </a:solidFill>
                <a:latin typeface="Barlow Semi Condensed"/>
                <a:ea typeface="Barlow Semi Condensed"/>
                <a:cs typeface="Barlow Semi Condensed"/>
                <a:sym typeface="Barlow Semi Condensed"/>
              </a:defRPr>
            </a:lvl7pPr>
            <a:lvl8pPr marL="3657600" marR="0" lvl="7" indent="-304800" algn="l" rtl="0">
              <a:lnSpc>
                <a:spcPct val="100000"/>
              </a:lnSpc>
              <a:spcBef>
                <a:spcPts val="0"/>
              </a:spcBef>
              <a:spcAft>
                <a:spcPts val="0"/>
              </a:spcAft>
              <a:buClr>
                <a:srgbClr val="434343"/>
              </a:buClr>
              <a:buSzPts val="1200"/>
              <a:buFont typeface="Roboto Condensed Light"/>
              <a:buAutoNum type="alphaLcPeriod"/>
              <a:defRPr sz="1400" b="0" i="0" u="none" strike="noStrike" cap="none">
                <a:solidFill>
                  <a:schemeClr val="dk2"/>
                </a:solidFill>
                <a:latin typeface="Barlow Semi Condensed"/>
                <a:ea typeface="Barlow Semi Condensed"/>
                <a:cs typeface="Barlow Semi Condensed"/>
                <a:sym typeface="Barlow Semi Condensed"/>
              </a:defRPr>
            </a:lvl8pPr>
            <a:lvl9pPr marL="4114800" marR="0" lvl="8" indent="-304800" algn="l" rtl="0">
              <a:lnSpc>
                <a:spcPct val="100000"/>
              </a:lnSpc>
              <a:spcBef>
                <a:spcPts val="0"/>
              </a:spcBef>
              <a:spcAft>
                <a:spcPts val="0"/>
              </a:spcAft>
              <a:buClr>
                <a:srgbClr val="434343"/>
              </a:buClr>
              <a:buSzPts val="1200"/>
              <a:buFont typeface="Roboto Condensed Light"/>
              <a:buAutoNum type="romanLcPeriod"/>
              <a:defRPr sz="1400" b="0" i="0" u="none" strike="noStrike" cap="none">
                <a:solidFill>
                  <a:schemeClr val="dk2"/>
                </a:solidFill>
                <a:latin typeface="Barlow Semi Condensed"/>
                <a:ea typeface="Barlow Semi Condensed"/>
                <a:cs typeface="Barlow Semi Condensed"/>
                <a:sym typeface="Barlow Semi Condensed"/>
              </a:defRPr>
            </a:lvl9pPr>
          </a:lstStyle>
          <a:p>
            <a:pPr marL="285750" indent="-285750">
              <a:lnSpc>
                <a:spcPct val="150000"/>
              </a:lnSpc>
              <a:buFont typeface="Arial" panose="020B0604020202020204" pitchFamily="34" charset="0"/>
              <a:buChar char="•"/>
            </a:pPr>
            <a:r>
              <a:rPr lang="en-US" sz="1600" dirty="0"/>
              <a:t>JavaScript </a:t>
            </a:r>
            <a:r>
              <a:rPr lang="ru-RU" sz="1600" dirty="0"/>
              <a:t>разработчик </a:t>
            </a:r>
          </a:p>
          <a:p>
            <a:pPr marL="285750" indent="-285750">
              <a:lnSpc>
                <a:spcPct val="150000"/>
              </a:lnSpc>
              <a:buFont typeface="Arial" panose="020B0604020202020204" pitchFamily="34" charset="0"/>
              <a:buChar char="•"/>
            </a:pPr>
            <a:r>
              <a:rPr lang="ru-RU" sz="1600" dirty="0"/>
              <a:t>Опыт работы 2 года </a:t>
            </a:r>
          </a:p>
          <a:p>
            <a:pPr marL="285750" indent="-285750">
              <a:lnSpc>
                <a:spcPct val="150000"/>
              </a:lnSpc>
              <a:buFont typeface="Arial" panose="020B0604020202020204" pitchFamily="34" charset="0"/>
              <a:buChar char="•"/>
            </a:pPr>
            <a:r>
              <a:rPr lang="ru-RU" sz="1600" dirty="0"/>
              <a:t>На данный момент работаю на государственном проекте</a:t>
            </a:r>
            <a:endParaRPr lang="en" dirty="0"/>
          </a:p>
        </p:txBody>
      </p:sp>
      <p:pic>
        <p:nvPicPr>
          <p:cNvPr id="8" name="Рисунок 7">
            <a:extLst>
              <a:ext uri="{FF2B5EF4-FFF2-40B4-BE49-F238E27FC236}">
                <a16:creationId xmlns:a16="http://schemas.microsoft.com/office/drawing/2014/main" id="{F724C58F-1ABB-9FAB-BE1E-E7B22EE4FD27}"/>
              </a:ext>
            </a:extLst>
          </p:cNvPr>
          <p:cNvPicPr>
            <a:picLocks noChangeAspect="1"/>
          </p:cNvPicPr>
          <p:nvPr/>
        </p:nvPicPr>
        <p:blipFill>
          <a:blip r:embed="rId3"/>
          <a:stretch>
            <a:fillRect/>
          </a:stretch>
        </p:blipFill>
        <p:spPr>
          <a:xfrm>
            <a:off x="6654974" y="1845446"/>
            <a:ext cx="1830658" cy="20744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54"/>
          <p:cNvSpPr txBox="1">
            <a:spLocks noGrp="1"/>
          </p:cNvSpPr>
          <p:nvPr>
            <p:ph type="subTitle" idx="4"/>
          </p:nvPr>
        </p:nvSpPr>
        <p:spPr>
          <a:xfrm>
            <a:off x="5555275" y="3086300"/>
            <a:ext cx="20385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3162" name="Google Shape;3162;p54"/>
          <p:cNvSpPr txBox="1">
            <a:spLocks noGrp="1"/>
          </p:cNvSpPr>
          <p:nvPr>
            <p:ph type="subTitle" idx="1"/>
          </p:nvPr>
        </p:nvSpPr>
        <p:spPr>
          <a:xfrm>
            <a:off x="5555325" y="2742600"/>
            <a:ext cx="20385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a:spLocks noGrp="1"/>
          </p:cNvSpPr>
          <p:nvPr>
            <p:ph type="subTitle" idx="2"/>
          </p:nvPr>
        </p:nvSpPr>
        <p:spPr>
          <a:xfrm>
            <a:off x="3639312" y="1634990"/>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a:spLocks noGrp="1"/>
          </p:cNvSpPr>
          <p:nvPr>
            <p:ph type="subTitle" idx="3"/>
          </p:nvPr>
        </p:nvSpPr>
        <p:spPr>
          <a:xfrm>
            <a:off x="1636776" y="2256568"/>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name="adj1" fmla="val 16667"/>
              <a:gd name="adj2" fmla="val 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75650" y="3873425"/>
            <a:ext cx="1602300" cy="1270200"/>
          </a:xfrm>
          <a:prstGeom prst="round2SameRect">
            <a:avLst>
              <a:gd name="adj1" fmla="val 16667"/>
              <a:gd name="adj2" fmla="val 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766100" y="3386650"/>
            <a:ext cx="1602300" cy="1757100"/>
          </a:xfrm>
          <a:prstGeom prst="round2SameRect">
            <a:avLst>
              <a:gd name="adj1" fmla="val 16667"/>
              <a:gd name="adj2" fmla="val 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54"/>
          <p:cNvSpPr txBox="1">
            <a:spLocks noGrp="1"/>
          </p:cNvSpPr>
          <p:nvPr>
            <p:ph type="subTitle" idx="5"/>
          </p:nvPr>
        </p:nvSpPr>
        <p:spPr>
          <a:xfrm>
            <a:off x="3639312" y="1978676"/>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It’s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a:spLocks noGrp="1"/>
          </p:cNvSpPr>
          <p:nvPr>
            <p:ph type="subTitle" idx="6"/>
          </p:nvPr>
        </p:nvSpPr>
        <p:spPr>
          <a:xfrm>
            <a:off x="1636776" y="2599873"/>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55"/>
          <p:cNvSpPr txBox="1">
            <a:spLocks noGrp="1"/>
          </p:cNvSpPr>
          <p:nvPr>
            <p:ph type="subTitle" idx="1"/>
          </p:nvPr>
        </p:nvSpPr>
        <p:spPr>
          <a:xfrm>
            <a:off x="3227832" y="2816352"/>
            <a:ext cx="2679300" cy="6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186" name="Google Shape;3186;p55"/>
          <p:cNvSpPr txBox="1">
            <a:spLocks noGrp="1"/>
          </p:cNvSpPr>
          <p:nvPr>
            <p:ph type="title"/>
          </p:nvPr>
        </p:nvSpPr>
        <p:spPr>
          <a:xfrm>
            <a:off x="2624328" y="2057400"/>
            <a:ext cx="3904500" cy="78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a:solidFill>
                  <a:schemeClr val="dk2"/>
                </a:solidFill>
              </a:rPr>
              <a:t>498,300,000</a:t>
            </a:r>
            <a:endParaRPr sz="107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90"/>
        <p:cNvGrpSpPr/>
        <p:nvPr/>
      </p:nvGrpSpPr>
      <p:grpSpPr>
        <a:xfrm>
          <a:off x="0" y="0"/>
          <a:ext cx="0" cy="0"/>
          <a:chOff x="0" y="0"/>
          <a:chExt cx="0" cy="0"/>
        </a:xfrm>
      </p:grpSpPr>
      <p:sp>
        <p:nvSpPr>
          <p:cNvPr id="3191" name="Google Shape;3191;p56"/>
          <p:cNvSpPr txBox="1">
            <a:spLocks noGrp="1"/>
          </p:cNvSpPr>
          <p:nvPr>
            <p:ph type="title"/>
          </p:nvPr>
        </p:nvSpPr>
        <p:spPr>
          <a:xfrm>
            <a:off x="1823550"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4" name="Google Shape;3194;p56"/>
            <p:cNvCxnSpPr/>
            <p:nvPr/>
          </p:nvCxnSpPr>
          <p:spPr>
            <a:xfrm rot="10800000">
              <a:off x="2192678" y="2403884"/>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5" name="Google Shape;3195;p56"/>
            <p:cNvCxnSpPr/>
            <p:nvPr/>
          </p:nvCxnSpPr>
          <p:spPr>
            <a:xfrm rot="10800000">
              <a:off x="2192678" y="4085157"/>
              <a:ext cx="5641800" cy="0"/>
            </a:xfrm>
            <a:prstGeom prst="straightConnector1">
              <a:avLst/>
            </a:prstGeom>
            <a:noFill/>
            <a:ln w="9525" cap="flat" cmpd="sng">
              <a:solidFill>
                <a:schemeClr val="accent6"/>
              </a:solidFill>
              <a:prstDash val="solid"/>
              <a:round/>
              <a:headEnd type="none" w="med" len="med"/>
              <a:tailEnd type="none" w="med" len="med"/>
            </a:ln>
          </p:spPr>
        </p:cxnSp>
        <p:sp>
          <p:nvSpPr>
            <p:cNvPr id="3196" name="Google Shape;3196;p56"/>
            <p:cNvSpPr txBox="1"/>
            <p:nvPr/>
          </p:nvSpPr>
          <p:spPr>
            <a:xfrm flipH="1">
              <a:off x="2191469"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527769"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22594"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176644" y="3155575"/>
              <a:ext cx="1269900" cy="180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527769"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022594"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12"/>
        <p:cNvGrpSpPr/>
        <p:nvPr/>
      </p:nvGrpSpPr>
      <p:grpSpPr>
        <a:xfrm>
          <a:off x="0" y="0"/>
          <a:ext cx="0" cy="0"/>
          <a:chOff x="0" y="0"/>
          <a:chExt cx="0" cy="0"/>
        </a:xfrm>
      </p:grpSpPr>
      <p:sp>
        <p:nvSpPr>
          <p:cNvPr id="3213" name="Google Shape;3213;p57"/>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The Slide Title Goes Here!</a:t>
            </a:r>
            <a:endParaRPr/>
          </a:p>
          <a:p>
            <a:pPr marL="0" lvl="0" indent="0" algn="ctr" rtl="0">
              <a:spcBef>
                <a:spcPts val="0"/>
              </a:spcBef>
              <a:spcAft>
                <a:spcPts val="0"/>
              </a:spcAft>
              <a:buNone/>
            </a:pPr>
            <a:endParaRPr/>
          </a:p>
        </p:txBody>
      </p:sp>
      <p:sp>
        <p:nvSpPr>
          <p:cNvPr id="3214" name="Google Shape;3214;p57"/>
          <p:cNvSpPr txBox="1">
            <a:spLocks noGrp="1"/>
          </p:cNvSpPr>
          <p:nvPr>
            <p:ph type="subTitle" idx="1"/>
          </p:nvPr>
        </p:nvSpPr>
        <p:spPr>
          <a:xfrm>
            <a:off x="4690875" y="1491351"/>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marL="0" lvl="0" indent="0" algn="l" rtl="0">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avLst/>
              <a:gdLst/>
              <a:ahLst/>
              <a:cxnLst/>
              <a:rect l="l" t="t" r="r" b="b"/>
              <a:pathLst>
                <a:path w="239863" h="192592" extrusionOk="0">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1128725" y="467950"/>
              <a:ext cx="5369750" cy="4814475"/>
            </a:xfrm>
            <a:custGeom>
              <a:avLst/>
              <a:gdLst/>
              <a:ahLst/>
              <a:cxnLst/>
              <a:rect l="l" t="t" r="r" b="b"/>
              <a:pathLst>
                <a:path w="214790" h="192579" extrusionOk="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1895375" y="1994800"/>
              <a:ext cx="3780200" cy="1720575"/>
            </a:xfrm>
            <a:custGeom>
              <a:avLst/>
              <a:gdLst/>
              <a:ahLst/>
              <a:cxnLst/>
              <a:rect l="l" t="t" r="r" b="b"/>
              <a:pathLst>
                <a:path w="151208" h="68823" extrusionOk="0">
                  <a:moveTo>
                    <a:pt x="0" y="1"/>
                  </a:moveTo>
                  <a:lnTo>
                    <a:pt x="0" y="68822"/>
                  </a:lnTo>
                  <a:lnTo>
                    <a:pt x="151208" y="68822"/>
                  </a:lnTo>
                  <a:lnTo>
                    <a:pt x="1512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2015100" y="3464625"/>
              <a:ext cx="3521450" cy="6450"/>
            </a:xfrm>
            <a:custGeom>
              <a:avLst/>
              <a:gdLst/>
              <a:ahLst/>
              <a:cxnLst/>
              <a:rect l="l" t="t" r="r" b="b"/>
              <a:pathLst>
                <a:path w="140858" h="258" extrusionOk="0">
                  <a:moveTo>
                    <a:pt x="1" y="0"/>
                  </a:moveTo>
                  <a:lnTo>
                    <a:pt x="1" y="257"/>
                  </a:lnTo>
                  <a:lnTo>
                    <a:pt x="140858" y="257"/>
                  </a:lnTo>
                  <a:lnTo>
                    <a:pt x="140858"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20119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2196725" y="3433275"/>
              <a:ext cx="7250" cy="34575"/>
            </a:xfrm>
            <a:custGeom>
              <a:avLst/>
              <a:gdLst/>
              <a:ahLst/>
              <a:cxnLst/>
              <a:rect l="l" t="t" r="r" b="b"/>
              <a:pathLst>
                <a:path w="290" h="1383" extrusionOk="0">
                  <a:moveTo>
                    <a:pt x="0" y="1"/>
                  </a:moveTo>
                  <a:lnTo>
                    <a:pt x="0"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2382350"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25680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27528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29384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31233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33089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34945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36794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38650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0498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2355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4211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059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7915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9772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1620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3476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532525"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2011900" y="2086425"/>
              <a:ext cx="6450" cy="1381425"/>
            </a:xfrm>
            <a:custGeom>
              <a:avLst/>
              <a:gdLst/>
              <a:ahLst/>
              <a:cxnLst/>
              <a:rect l="l" t="t" r="r" b="b"/>
              <a:pathLst>
                <a:path w="258" h="55257" extrusionOk="0">
                  <a:moveTo>
                    <a:pt x="0" y="0"/>
                  </a:moveTo>
                  <a:lnTo>
                    <a:pt x="0" y="55257"/>
                  </a:lnTo>
                  <a:lnTo>
                    <a:pt x="257" y="55257"/>
                  </a:lnTo>
                  <a:lnTo>
                    <a:pt x="257"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2015100" y="3464625"/>
              <a:ext cx="87625" cy="6450"/>
            </a:xfrm>
            <a:custGeom>
              <a:avLst/>
              <a:gdLst/>
              <a:ahLst/>
              <a:cxnLst/>
              <a:rect l="l" t="t" r="r" b="b"/>
              <a:pathLst>
                <a:path w="3505" h="258" extrusionOk="0">
                  <a:moveTo>
                    <a:pt x="1" y="0"/>
                  </a:moveTo>
                  <a:lnTo>
                    <a:pt x="1" y="257"/>
                  </a:lnTo>
                  <a:lnTo>
                    <a:pt x="3505" y="257"/>
                  </a:lnTo>
                  <a:lnTo>
                    <a:pt x="3505"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917875" y="3188175"/>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917875" y="2911725"/>
              <a:ext cx="97250" cy="7275"/>
            </a:xfrm>
            <a:custGeom>
              <a:avLst/>
              <a:gdLst/>
              <a:ahLst/>
              <a:cxnLst/>
              <a:rect l="l" t="t" r="r" b="b"/>
              <a:pathLst>
                <a:path w="3890" h="291" extrusionOk="0">
                  <a:moveTo>
                    <a:pt x="0" y="1"/>
                  </a:moveTo>
                  <a:lnTo>
                    <a:pt x="0" y="290"/>
                  </a:lnTo>
                  <a:lnTo>
                    <a:pt x="3890" y="290"/>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917875" y="2636100"/>
              <a:ext cx="97250" cy="6450"/>
            </a:xfrm>
            <a:custGeom>
              <a:avLst/>
              <a:gdLst/>
              <a:ahLst/>
              <a:cxnLst/>
              <a:rect l="l" t="t" r="r" b="b"/>
              <a:pathLst>
                <a:path w="3890" h="258" extrusionOk="0">
                  <a:moveTo>
                    <a:pt x="0" y="0"/>
                  </a:moveTo>
                  <a:lnTo>
                    <a:pt x="0" y="257"/>
                  </a:lnTo>
                  <a:lnTo>
                    <a:pt x="3890" y="257"/>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917875" y="2359650"/>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917875" y="2083200"/>
              <a:ext cx="97250" cy="6450"/>
            </a:xfrm>
            <a:custGeom>
              <a:avLst/>
              <a:gdLst/>
              <a:ahLst/>
              <a:cxnLst/>
              <a:rect l="l" t="t" r="r" b="b"/>
              <a:pathLst>
                <a:path w="3890" h="258" extrusionOk="0">
                  <a:moveTo>
                    <a:pt x="0" y="1"/>
                  </a:moveTo>
                  <a:lnTo>
                    <a:pt x="0" y="258"/>
                  </a:lnTo>
                  <a:lnTo>
                    <a:pt x="3890" y="258"/>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2093050" y="2349650"/>
              <a:ext cx="214600" cy="855725"/>
            </a:xfrm>
            <a:custGeom>
              <a:avLst/>
              <a:gdLst/>
              <a:ahLst/>
              <a:cxnLst/>
              <a:rect l="l" t="t" r="r" b="b"/>
              <a:pathLst>
                <a:path w="8584" h="34229" extrusionOk="0">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2277900" y="2349575"/>
              <a:ext cx="215375" cy="496275"/>
            </a:xfrm>
            <a:custGeom>
              <a:avLst/>
              <a:gdLst/>
              <a:ahLst/>
              <a:cxnLst/>
              <a:rect l="l" t="t" r="r" b="b"/>
              <a:pathLst>
                <a:path w="8615" h="19851" extrusionOk="0">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2463525" y="2625750"/>
              <a:ext cx="214600" cy="220300"/>
            </a:xfrm>
            <a:custGeom>
              <a:avLst/>
              <a:gdLst/>
              <a:ahLst/>
              <a:cxnLst/>
              <a:rect l="l" t="t" r="r" b="b"/>
              <a:pathLst>
                <a:path w="8584" h="8812" extrusionOk="0">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2648350" y="2625650"/>
              <a:ext cx="215400" cy="523975"/>
            </a:xfrm>
            <a:custGeom>
              <a:avLst/>
              <a:gdLst/>
              <a:ahLst/>
              <a:cxnLst/>
              <a:rect l="l" t="t" r="r" b="b"/>
              <a:pathLst>
                <a:path w="8616" h="20959" extrusionOk="0">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2834000" y="2349650"/>
              <a:ext cx="215375" cy="800275"/>
            </a:xfrm>
            <a:custGeom>
              <a:avLst/>
              <a:gdLst/>
              <a:ahLst/>
              <a:cxnLst/>
              <a:rect l="l" t="t" r="r" b="b"/>
              <a:pathLst>
                <a:path w="8615" h="32011" extrusionOk="0">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018825" y="2072975"/>
              <a:ext cx="216200" cy="303350"/>
            </a:xfrm>
            <a:custGeom>
              <a:avLst/>
              <a:gdLst/>
              <a:ahLst/>
              <a:cxnLst/>
              <a:rect l="l" t="t" r="r" b="b"/>
              <a:pathLst>
                <a:path w="8648" h="12134" extrusionOk="0">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205250" y="2073275"/>
              <a:ext cx="213800" cy="1270100"/>
            </a:xfrm>
            <a:custGeom>
              <a:avLst/>
              <a:gdLst/>
              <a:ahLst/>
              <a:cxnLst/>
              <a:rect l="l" t="t" r="r" b="b"/>
              <a:pathLst>
                <a:path w="8552" h="50804" extrusionOk="0">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390100" y="3233525"/>
              <a:ext cx="215375" cy="109425"/>
            </a:xfrm>
            <a:custGeom>
              <a:avLst/>
              <a:gdLst/>
              <a:ahLst/>
              <a:cxnLst/>
              <a:rect l="l" t="t" r="r" b="b"/>
              <a:pathLst>
                <a:path w="8615" h="4377" extrusionOk="0">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3575725" y="3205775"/>
              <a:ext cx="214575" cy="54250"/>
            </a:xfrm>
            <a:custGeom>
              <a:avLst/>
              <a:gdLst/>
              <a:ahLst/>
              <a:cxnLst/>
              <a:rect l="l" t="t" r="r" b="b"/>
              <a:pathLst>
                <a:path w="8583" h="2170" extrusionOk="0">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3760550" y="3122975"/>
              <a:ext cx="215400" cy="109875"/>
            </a:xfrm>
            <a:custGeom>
              <a:avLst/>
              <a:gdLst/>
              <a:ahLst/>
              <a:cxnLst/>
              <a:rect l="l" t="t" r="r" b="b"/>
              <a:pathLst>
                <a:path w="8616" h="4395" extrusionOk="0">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3945375" y="3012600"/>
              <a:ext cx="216200" cy="137375"/>
            </a:xfrm>
            <a:custGeom>
              <a:avLst/>
              <a:gdLst/>
              <a:ahLst/>
              <a:cxnLst/>
              <a:rect l="l" t="t" r="r" b="b"/>
              <a:pathLst>
                <a:path w="8648" h="5495" extrusionOk="0">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131025" y="3012275"/>
              <a:ext cx="215375" cy="82250"/>
            </a:xfrm>
            <a:custGeom>
              <a:avLst/>
              <a:gdLst/>
              <a:ahLst/>
              <a:cxnLst/>
              <a:rect l="l" t="t" r="r" b="b"/>
              <a:pathLst>
                <a:path w="8615" h="3290" extrusionOk="0">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316650" y="3067625"/>
              <a:ext cx="215400" cy="137450"/>
            </a:xfrm>
            <a:custGeom>
              <a:avLst/>
              <a:gdLst/>
              <a:ahLst/>
              <a:cxnLst/>
              <a:rect l="l" t="t" r="r" b="b"/>
              <a:pathLst>
                <a:path w="8616" h="5498" extrusionOk="0">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502275" y="2598425"/>
              <a:ext cx="215400" cy="606550"/>
            </a:xfrm>
            <a:custGeom>
              <a:avLst/>
              <a:gdLst/>
              <a:ahLst/>
              <a:cxnLst/>
              <a:rect l="l" t="t" r="r" b="b"/>
              <a:pathLst>
                <a:path w="8616" h="24262" extrusionOk="0">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687125" y="2515100"/>
              <a:ext cx="215375" cy="109875"/>
            </a:xfrm>
            <a:custGeom>
              <a:avLst/>
              <a:gdLst/>
              <a:ahLst/>
              <a:cxnLst/>
              <a:rect l="l" t="t" r="r" b="b"/>
              <a:pathLst>
                <a:path w="8615" h="4395" extrusionOk="0">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71950" y="2404650"/>
              <a:ext cx="216200" cy="137450"/>
            </a:xfrm>
            <a:custGeom>
              <a:avLst/>
              <a:gdLst/>
              <a:ahLst/>
              <a:cxnLst/>
              <a:rect l="l" t="t" r="r" b="b"/>
              <a:pathLst>
                <a:path w="8648" h="5498" extrusionOk="0">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057575" y="2404650"/>
              <a:ext cx="216200" cy="137450"/>
            </a:xfrm>
            <a:custGeom>
              <a:avLst/>
              <a:gdLst/>
              <a:ahLst/>
              <a:cxnLst/>
              <a:rect l="l" t="t" r="r" b="b"/>
              <a:pathLst>
                <a:path w="8648" h="5498" extrusionOk="0">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243225" y="2515200"/>
              <a:ext cx="215375" cy="137350"/>
            </a:xfrm>
            <a:custGeom>
              <a:avLst/>
              <a:gdLst/>
              <a:ahLst/>
              <a:cxnLst/>
              <a:rect l="l" t="t" r="r" b="b"/>
              <a:pathLst>
                <a:path w="8615" h="5494" extrusionOk="0">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2074575" y="3159250"/>
              <a:ext cx="65925" cy="65100"/>
            </a:xfrm>
            <a:custGeom>
              <a:avLst/>
              <a:gdLst/>
              <a:ahLst/>
              <a:cxnLst/>
              <a:rect l="l" t="t" r="r" b="b"/>
              <a:pathLst>
                <a:path w="2637" h="2604" extrusionOk="0">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2068150" y="3152000"/>
              <a:ext cx="78775" cy="78800"/>
            </a:xfrm>
            <a:custGeom>
              <a:avLst/>
              <a:gdLst/>
              <a:ahLst/>
              <a:cxnLst/>
              <a:rect l="l" t="t" r="r" b="b"/>
              <a:pathLst>
                <a:path w="3151" h="3152" extrusionOk="0">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2260200" y="2329925"/>
              <a:ext cx="65925" cy="65900"/>
            </a:xfrm>
            <a:custGeom>
              <a:avLst/>
              <a:gdLst/>
              <a:ahLst/>
              <a:cxnLst/>
              <a:rect l="l" t="t" r="r" b="b"/>
              <a:pathLst>
                <a:path w="2637" h="2636" extrusionOk="0">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2253775" y="2323475"/>
              <a:ext cx="78775" cy="78800"/>
            </a:xfrm>
            <a:custGeom>
              <a:avLst/>
              <a:gdLst/>
              <a:ahLst/>
              <a:cxnLst/>
              <a:rect l="l" t="t" r="r" b="b"/>
              <a:pathLst>
                <a:path w="3151" h="3152" extrusionOk="0">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2445850" y="2800025"/>
              <a:ext cx="65100" cy="65125"/>
            </a:xfrm>
            <a:custGeom>
              <a:avLst/>
              <a:gdLst/>
              <a:ahLst/>
              <a:cxnLst/>
              <a:rect l="l" t="t" r="r" b="b"/>
              <a:pathLst>
                <a:path w="2604" h="2605" extrusionOk="0">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2438600" y="2792800"/>
              <a:ext cx="78800" cy="78775"/>
            </a:xfrm>
            <a:custGeom>
              <a:avLst/>
              <a:gdLst/>
              <a:ahLst/>
              <a:cxnLst/>
              <a:rect l="l" t="t" r="r" b="b"/>
              <a:pathLst>
                <a:path w="3152" h="3151" extrusionOk="0">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2630675" y="2606350"/>
              <a:ext cx="65925" cy="65925"/>
            </a:xfrm>
            <a:custGeom>
              <a:avLst/>
              <a:gdLst/>
              <a:ahLst/>
              <a:cxnLst/>
              <a:rect l="l" t="t" r="r" b="b"/>
              <a:pathLst>
                <a:path w="2637" h="2637" extrusionOk="0">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2624250" y="2599925"/>
              <a:ext cx="78775" cy="78775"/>
            </a:xfrm>
            <a:custGeom>
              <a:avLst/>
              <a:gdLst/>
              <a:ahLst/>
              <a:cxnLst/>
              <a:rect l="l" t="t" r="r" b="b"/>
              <a:pathLst>
                <a:path w="3151" h="3151" extrusionOk="0">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2816300" y="3103800"/>
              <a:ext cx="65125" cy="65100"/>
            </a:xfrm>
            <a:custGeom>
              <a:avLst/>
              <a:gdLst/>
              <a:ahLst/>
              <a:cxnLst/>
              <a:rect l="l" t="t" r="r" b="b"/>
              <a:pathLst>
                <a:path w="2605" h="2604" extrusionOk="0">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2809875" y="3096550"/>
              <a:ext cx="78775" cy="79600"/>
            </a:xfrm>
            <a:custGeom>
              <a:avLst/>
              <a:gdLst/>
              <a:ahLst/>
              <a:cxnLst/>
              <a:rect l="l" t="t" r="r" b="b"/>
              <a:pathLst>
                <a:path w="3151" h="3184" extrusionOk="0">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3001150" y="2329925"/>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2994700" y="2323475"/>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3186775" y="2054275"/>
              <a:ext cx="65925" cy="65125"/>
            </a:xfrm>
            <a:custGeom>
              <a:avLst/>
              <a:gdLst/>
              <a:ahLst/>
              <a:cxnLst/>
              <a:rect l="l" t="t" r="r" b="b"/>
              <a:pathLst>
                <a:path w="2637" h="2605" extrusionOk="0">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3180350" y="2047050"/>
              <a:ext cx="78775" cy="78775"/>
            </a:xfrm>
            <a:custGeom>
              <a:avLst/>
              <a:gdLst/>
              <a:ahLst/>
              <a:cxnLst/>
              <a:rect l="l" t="t" r="r" b="b"/>
              <a:pathLst>
                <a:path w="3151" h="3151" extrusionOk="0">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3372400" y="3296650"/>
              <a:ext cx="65125" cy="65925"/>
            </a:xfrm>
            <a:custGeom>
              <a:avLst/>
              <a:gdLst/>
              <a:ahLst/>
              <a:cxnLst/>
              <a:rect l="l" t="t" r="r" b="b"/>
              <a:pathLst>
                <a:path w="2605" h="2637" extrusionOk="0">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3365175" y="3290225"/>
              <a:ext cx="79575" cy="78775"/>
            </a:xfrm>
            <a:custGeom>
              <a:avLst/>
              <a:gdLst/>
              <a:ahLst/>
              <a:cxnLst/>
              <a:rect l="l" t="t" r="r" b="b"/>
              <a:pathLst>
                <a:path w="3183" h="3151" extrusionOk="0">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3557250" y="3213900"/>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3550800" y="3207450"/>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3742875" y="3186575"/>
              <a:ext cx="65125" cy="65100"/>
            </a:xfrm>
            <a:custGeom>
              <a:avLst/>
              <a:gdLst/>
              <a:ahLst/>
              <a:cxnLst/>
              <a:rect l="l" t="t" r="r" b="b"/>
              <a:pathLst>
                <a:path w="2605" h="2604" extrusionOk="0">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3736450" y="3180150"/>
              <a:ext cx="78775" cy="78775"/>
            </a:xfrm>
            <a:custGeom>
              <a:avLst/>
              <a:gdLst/>
              <a:ahLst/>
              <a:cxnLst/>
              <a:rect l="l" t="t" r="r" b="b"/>
              <a:pathLst>
                <a:path w="3151" h="3151" extrusionOk="0">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3928500" y="3103800"/>
              <a:ext cx="65125" cy="65100"/>
            </a:xfrm>
            <a:custGeom>
              <a:avLst/>
              <a:gdLst/>
              <a:ahLst/>
              <a:cxnLst/>
              <a:rect l="l" t="t" r="r" b="b"/>
              <a:pathLst>
                <a:path w="2605" h="2604" extrusionOk="0">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3921275" y="3096550"/>
              <a:ext cx="78775" cy="79600"/>
            </a:xfrm>
            <a:custGeom>
              <a:avLst/>
              <a:gdLst/>
              <a:ahLst/>
              <a:cxnLst/>
              <a:rect l="l" t="t" r="r" b="b"/>
              <a:pathLst>
                <a:path w="3151" h="3184" extrusionOk="0">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113350" y="2992900"/>
              <a:ext cx="65900" cy="65925"/>
            </a:xfrm>
            <a:custGeom>
              <a:avLst/>
              <a:gdLst/>
              <a:ahLst/>
              <a:cxnLst/>
              <a:rect l="l" t="t" r="r" b="b"/>
              <a:pathLst>
                <a:path w="2636" h="2637" extrusionOk="0">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4106900" y="2986475"/>
              <a:ext cx="78800" cy="78775"/>
            </a:xfrm>
            <a:custGeom>
              <a:avLst/>
              <a:gdLst/>
              <a:ahLst/>
              <a:cxnLst/>
              <a:rect l="l" t="t" r="r" b="b"/>
              <a:pathLst>
                <a:path w="3152" h="3151" extrusionOk="0">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4298975" y="3048350"/>
              <a:ext cx="65125" cy="65925"/>
            </a:xfrm>
            <a:custGeom>
              <a:avLst/>
              <a:gdLst/>
              <a:ahLst/>
              <a:cxnLst/>
              <a:rect l="l" t="t" r="r" b="b"/>
              <a:pathLst>
                <a:path w="2605" h="2637" extrusionOk="0">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4292550" y="3041925"/>
              <a:ext cx="78775" cy="78775"/>
            </a:xfrm>
            <a:custGeom>
              <a:avLst/>
              <a:gdLst/>
              <a:ahLst/>
              <a:cxnLst/>
              <a:rect l="l" t="t" r="r" b="b"/>
              <a:pathLst>
                <a:path w="3151" h="3151" extrusionOk="0">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4483800" y="3159250"/>
              <a:ext cx="65925" cy="65100"/>
            </a:xfrm>
            <a:custGeom>
              <a:avLst/>
              <a:gdLst/>
              <a:ahLst/>
              <a:cxnLst/>
              <a:rect l="l" t="t" r="r" b="b"/>
              <a:pathLst>
                <a:path w="2637" h="2604" extrusionOk="0">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477375" y="3152000"/>
              <a:ext cx="78775" cy="78800"/>
            </a:xfrm>
            <a:custGeom>
              <a:avLst/>
              <a:gdLst/>
              <a:ahLst/>
              <a:cxnLst/>
              <a:rect l="l" t="t" r="r" b="b"/>
              <a:pathLst>
                <a:path w="3151" h="3152" extrusionOk="0">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4669450" y="2579025"/>
              <a:ext cx="65900" cy="65125"/>
            </a:xfrm>
            <a:custGeom>
              <a:avLst/>
              <a:gdLst/>
              <a:ahLst/>
              <a:cxnLst/>
              <a:rect l="l" t="t" r="r" b="b"/>
              <a:pathLst>
                <a:path w="2636" h="2605" extrusionOk="0">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4663000" y="2571800"/>
              <a:ext cx="78800" cy="78775"/>
            </a:xfrm>
            <a:custGeom>
              <a:avLst/>
              <a:gdLst/>
              <a:ahLst/>
              <a:cxnLst/>
              <a:rect l="l" t="t" r="r" b="b"/>
              <a:pathLst>
                <a:path w="3152" h="3151" extrusionOk="0">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4855075" y="2496275"/>
              <a:ext cx="65125" cy="65100"/>
            </a:xfrm>
            <a:custGeom>
              <a:avLst/>
              <a:gdLst/>
              <a:ahLst/>
              <a:cxnLst/>
              <a:rect l="l" t="t" r="r" b="b"/>
              <a:pathLst>
                <a:path w="2605" h="2604" extrusionOk="0">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4847850" y="2489025"/>
              <a:ext cx="79575" cy="78775"/>
            </a:xfrm>
            <a:custGeom>
              <a:avLst/>
              <a:gdLst/>
              <a:ahLst/>
              <a:cxnLst/>
              <a:rect l="l" t="t" r="r" b="b"/>
              <a:pathLst>
                <a:path w="3183" h="3151" extrusionOk="0">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9900" y="2385375"/>
              <a:ext cx="65925" cy="65900"/>
            </a:xfrm>
            <a:custGeom>
              <a:avLst/>
              <a:gdLst/>
              <a:ahLst/>
              <a:cxnLst/>
              <a:rect l="l" t="t" r="r" b="b"/>
              <a:pathLst>
                <a:path w="2637" h="2636" extrusionOk="0">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3475" y="2378925"/>
              <a:ext cx="78775" cy="78800"/>
            </a:xfrm>
            <a:custGeom>
              <a:avLst/>
              <a:gdLst/>
              <a:ahLst/>
              <a:cxnLst/>
              <a:rect l="l" t="t" r="r" b="b"/>
              <a:pathLst>
                <a:path w="3151" h="3152" extrusionOk="0">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225525" y="2496275"/>
              <a:ext cx="65125" cy="65100"/>
            </a:xfrm>
            <a:custGeom>
              <a:avLst/>
              <a:gdLst/>
              <a:ahLst/>
              <a:cxnLst/>
              <a:rect l="l" t="t" r="r" b="b"/>
              <a:pathLst>
                <a:path w="2605" h="2604" extrusionOk="0">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219100" y="2489025"/>
              <a:ext cx="78775" cy="78775"/>
            </a:xfrm>
            <a:custGeom>
              <a:avLst/>
              <a:gdLst/>
              <a:ahLst/>
              <a:cxnLst/>
              <a:rect l="l" t="t" r="r" b="b"/>
              <a:pathLst>
                <a:path w="3151" h="3151" extrusionOk="0">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411175" y="2606350"/>
              <a:ext cx="65125" cy="65925"/>
            </a:xfrm>
            <a:custGeom>
              <a:avLst/>
              <a:gdLst/>
              <a:ahLst/>
              <a:cxnLst/>
              <a:rect l="l" t="t" r="r" b="b"/>
              <a:pathLst>
                <a:path w="2605" h="2637" extrusionOk="0">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403950" y="2599925"/>
              <a:ext cx="78775" cy="78775"/>
            </a:xfrm>
            <a:custGeom>
              <a:avLst/>
              <a:gdLst/>
              <a:ahLst/>
              <a:cxnLst/>
              <a:rect l="l" t="t" r="r" b="b"/>
              <a:pathLst>
                <a:path w="3151" h="3151" extrusionOk="0">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747875" y="1384075"/>
              <a:ext cx="105300" cy="3359925"/>
            </a:xfrm>
            <a:custGeom>
              <a:avLst/>
              <a:gdLst/>
              <a:ahLst/>
              <a:cxnLst/>
              <a:rect l="l" t="t" r="r" b="b"/>
              <a:pathLst>
                <a:path w="4212" h="134397" extrusionOk="0">
                  <a:moveTo>
                    <a:pt x="1" y="0"/>
                  </a:moveTo>
                  <a:lnTo>
                    <a:pt x="1" y="134396"/>
                  </a:lnTo>
                  <a:lnTo>
                    <a:pt x="4212" y="134396"/>
                  </a:lnTo>
                  <a:lnTo>
                    <a:pt x="421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747875" y="1797925"/>
              <a:ext cx="105300" cy="856675"/>
            </a:xfrm>
            <a:custGeom>
              <a:avLst/>
              <a:gdLst/>
              <a:ahLst/>
              <a:cxnLst/>
              <a:rect l="l" t="t" r="r" b="b"/>
              <a:pathLst>
                <a:path w="4212" h="34267" extrusionOk="0">
                  <a:moveTo>
                    <a:pt x="1" y="0"/>
                  </a:moveTo>
                  <a:lnTo>
                    <a:pt x="1" y="34267"/>
                  </a:lnTo>
                  <a:lnTo>
                    <a:pt x="4212" y="34267"/>
                  </a:lnTo>
                  <a:lnTo>
                    <a:pt x="42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797325" y="1384075"/>
              <a:ext cx="4055850" cy="205750"/>
            </a:xfrm>
            <a:custGeom>
              <a:avLst/>
              <a:gdLst/>
              <a:ahLst/>
              <a:cxnLst/>
              <a:rect l="l" t="t" r="r" b="b"/>
              <a:pathLst>
                <a:path w="162234" h="8230" extrusionOk="0">
                  <a:moveTo>
                    <a:pt x="1" y="0"/>
                  </a:moveTo>
                  <a:lnTo>
                    <a:pt x="1" y="8229"/>
                  </a:lnTo>
                  <a:lnTo>
                    <a:pt x="162234" y="8229"/>
                  </a:lnTo>
                  <a:lnTo>
                    <a:pt x="162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797325" y="1652475"/>
              <a:ext cx="1042325" cy="164750"/>
            </a:xfrm>
            <a:custGeom>
              <a:avLst/>
              <a:gdLst/>
              <a:ahLst/>
              <a:cxnLst/>
              <a:rect l="l" t="t" r="r" b="b"/>
              <a:pathLst>
                <a:path w="41693" h="6590" extrusionOk="0">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927525" y="1675775"/>
              <a:ext cx="65900" cy="100475"/>
            </a:xfrm>
            <a:custGeom>
              <a:avLst/>
              <a:gdLst/>
              <a:ahLst/>
              <a:cxnLst/>
              <a:rect l="l" t="t" r="r" b="b"/>
              <a:pathLst>
                <a:path w="2636" h="4019" extrusionOk="0">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2000650" y="1675775"/>
              <a:ext cx="55475" cy="100475"/>
            </a:xfrm>
            <a:custGeom>
              <a:avLst/>
              <a:gdLst/>
              <a:ahLst/>
              <a:cxnLst/>
              <a:rect l="l" t="t" r="r" b="b"/>
              <a:pathLst>
                <a:path w="2219" h="4019" extrusionOk="0">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2063325" y="1675775"/>
              <a:ext cx="49050" cy="100475"/>
            </a:xfrm>
            <a:custGeom>
              <a:avLst/>
              <a:gdLst/>
              <a:ahLst/>
              <a:cxnLst/>
              <a:rect l="l" t="t" r="r" b="b"/>
              <a:pathLst>
                <a:path w="1962" h="4019" extrusionOk="0">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2119575" y="1674975"/>
              <a:ext cx="47450" cy="102075"/>
            </a:xfrm>
            <a:custGeom>
              <a:avLst/>
              <a:gdLst/>
              <a:ahLst/>
              <a:cxnLst/>
              <a:rect l="l" t="t" r="r" b="b"/>
              <a:pathLst>
                <a:path w="1898" h="4083" extrusionOk="0">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2176625" y="1675775"/>
              <a:ext cx="49850" cy="100475"/>
            </a:xfrm>
            <a:custGeom>
              <a:avLst/>
              <a:gdLst/>
              <a:ahLst/>
              <a:cxnLst/>
              <a:rect l="l" t="t" r="r" b="b"/>
              <a:pathLst>
                <a:path w="1994" h="4019" extrusionOk="0">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2064125" y="1418625"/>
              <a:ext cx="2607750" cy="116550"/>
            </a:xfrm>
            <a:custGeom>
              <a:avLst/>
              <a:gdLst/>
              <a:ahLst/>
              <a:cxnLst/>
              <a:rect l="l" t="t" r="r" b="b"/>
              <a:pathLst>
                <a:path w="104310" h="4662" extrusionOk="0">
                  <a:moveTo>
                    <a:pt x="1" y="0"/>
                  </a:moveTo>
                  <a:lnTo>
                    <a:pt x="1" y="4661"/>
                  </a:lnTo>
                  <a:lnTo>
                    <a:pt x="104309" y="4661"/>
                  </a:lnTo>
                  <a:lnTo>
                    <a:pt x="104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2016725"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2202350"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2387975"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2573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27592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2944875"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3130525"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33161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35018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3686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3872250" y="3505600"/>
              <a:ext cx="176825" cy="81200"/>
            </a:xfrm>
            <a:custGeom>
              <a:avLst/>
              <a:gdLst/>
              <a:ahLst/>
              <a:cxnLst/>
              <a:rect l="l" t="t" r="r" b="b"/>
              <a:pathLst>
                <a:path w="7073" h="3248" extrusionOk="0">
                  <a:moveTo>
                    <a:pt x="1" y="1"/>
                  </a:moveTo>
                  <a:lnTo>
                    <a:pt x="1"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40579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42435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4429150"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46148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48004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4986050"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1717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3573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902600" y="1883100"/>
              <a:ext cx="299775" cy="81200"/>
            </a:xfrm>
            <a:custGeom>
              <a:avLst/>
              <a:gdLst/>
              <a:ahLst/>
              <a:cxnLst/>
              <a:rect l="l" t="t" r="r" b="b"/>
              <a:pathLst>
                <a:path w="11991" h="3248" extrusionOk="0">
                  <a:moveTo>
                    <a:pt x="1" y="1"/>
                  </a:moveTo>
                  <a:lnTo>
                    <a:pt x="1" y="3247"/>
                  </a:lnTo>
                  <a:lnTo>
                    <a:pt x="11990" y="3247"/>
                  </a:lnTo>
                  <a:lnTo>
                    <a:pt x="11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22184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5342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85005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31666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348250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37983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41149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443077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47465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063200" y="1883100"/>
              <a:ext cx="299775" cy="81200"/>
            </a:xfrm>
            <a:custGeom>
              <a:avLst/>
              <a:gdLst/>
              <a:ahLst/>
              <a:cxnLst/>
              <a:rect l="l" t="t" r="r" b="b"/>
              <a:pathLst>
                <a:path w="11991" h="3248" extrusionOk="0">
                  <a:moveTo>
                    <a:pt x="1" y="1"/>
                  </a:moveTo>
                  <a:lnTo>
                    <a:pt x="1" y="3247"/>
                  </a:lnTo>
                  <a:lnTo>
                    <a:pt x="11991" y="3247"/>
                  </a:lnTo>
                  <a:lnTo>
                    <a:pt x="119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7902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3290450" y="2074375"/>
              <a:ext cx="512725" cy="198500"/>
            </a:xfrm>
            <a:custGeom>
              <a:avLst/>
              <a:gdLst/>
              <a:ahLst/>
              <a:cxnLst/>
              <a:rect l="l" t="t" r="r" b="b"/>
              <a:pathLst>
                <a:path w="20509" h="7940" extrusionOk="0">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3503400" y="2106500"/>
              <a:ext cx="60300" cy="131025"/>
            </a:xfrm>
            <a:custGeom>
              <a:avLst/>
              <a:gdLst/>
              <a:ahLst/>
              <a:cxnLst/>
              <a:rect l="l" t="t" r="r" b="b"/>
              <a:pathLst>
                <a:path w="2412" h="5241" extrusionOk="0">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3575725" y="2106500"/>
              <a:ext cx="61100" cy="131025"/>
            </a:xfrm>
            <a:custGeom>
              <a:avLst/>
              <a:gdLst/>
              <a:ahLst/>
              <a:cxnLst/>
              <a:rect l="l" t="t" r="r" b="b"/>
              <a:pathLst>
                <a:path w="2444" h="5241" extrusionOk="0">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3649650" y="2108125"/>
              <a:ext cx="66725" cy="128600"/>
            </a:xfrm>
            <a:custGeom>
              <a:avLst/>
              <a:gdLst/>
              <a:ahLst/>
              <a:cxnLst/>
              <a:rect l="l" t="t" r="r" b="b"/>
              <a:pathLst>
                <a:path w="2669" h="5144" extrusionOk="0">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2318075"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2400050"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2483625"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2568800" y="3979725"/>
              <a:ext cx="76375" cy="147100"/>
            </a:xfrm>
            <a:custGeom>
              <a:avLst/>
              <a:gdLst/>
              <a:ahLst/>
              <a:cxnLst/>
              <a:rect l="l" t="t" r="r" b="b"/>
              <a:pathLst>
                <a:path w="3055" h="5884" extrusionOk="0">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2310025" y="4223225"/>
              <a:ext cx="337550" cy="12875"/>
            </a:xfrm>
            <a:custGeom>
              <a:avLst/>
              <a:gdLst/>
              <a:ahLst/>
              <a:cxnLst/>
              <a:rect l="l" t="t" r="r" b="b"/>
              <a:pathLst>
                <a:path w="13502" h="515" extrusionOk="0">
                  <a:moveTo>
                    <a:pt x="1" y="1"/>
                  </a:moveTo>
                  <a:lnTo>
                    <a:pt x="1" y="515"/>
                  </a:lnTo>
                  <a:lnTo>
                    <a:pt x="13502" y="515"/>
                  </a:lnTo>
                  <a:lnTo>
                    <a:pt x="1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3584550" y="3979725"/>
              <a:ext cx="69150" cy="148700"/>
            </a:xfrm>
            <a:custGeom>
              <a:avLst/>
              <a:gdLst/>
              <a:ahLst/>
              <a:cxnLst/>
              <a:rect l="l" t="t" r="r" b="b"/>
              <a:pathLst>
                <a:path w="2766" h="5948" extrusionOk="0">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3666525"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3750100"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3835300" y="3979725"/>
              <a:ext cx="76350" cy="147100"/>
            </a:xfrm>
            <a:custGeom>
              <a:avLst/>
              <a:gdLst/>
              <a:ahLst/>
              <a:cxnLst/>
              <a:rect l="l" t="t" r="r" b="b"/>
              <a:pathLst>
                <a:path w="3054" h="5884" extrusionOk="0">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3576525" y="4223225"/>
              <a:ext cx="337550" cy="12875"/>
            </a:xfrm>
            <a:custGeom>
              <a:avLst/>
              <a:gdLst/>
              <a:ahLst/>
              <a:cxnLst/>
              <a:rect l="l" t="t" r="r" b="b"/>
              <a:pathLst>
                <a:path w="13502" h="515" extrusionOk="0">
                  <a:moveTo>
                    <a:pt x="1" y="1"/>
                  </a:moveTo>
                  <a:lnTo>
                    <a:pt x="1" y="515"/>
                  </a:lnTo>
                  <a:lnTo>
                    <a:pt x="13501" y="515"/>
                  </a:lnTo>
                  <a:lnTo>
                    <a:pt x="1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959550"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042325" y="3978125"/>
              <a:ext cx="69925" cy="150300"/>
            </a:xfrm>
            <a:custGeom>
              <a:avLst/>
              <a:gdLst/>
              <a:ahLst/>
              <a:cxnLst/>
              <a:rect l="l" t="t" r="r" b="b"/>
              <a:pathLst>
                <a:path w="2797" h="6012" extrusionOk="0">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125075" y="3978125"/>
              <a:ext cx="70750" cy="150300"/>
            </a:xfrm>
            <a:custGeom>
              <a:avLst/>
              <a:gdLst/>
              <a:ahLst/>
              <a:cxnLst/>
              <a:rect l="l" t="t" r="r" b="b"/>
              <a:pathLst>
                <a:path w="2830" h="6012" extrusionOk="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210275" y="3979725"/>
              <a:ext cx="77175" cy="147100"/>
            </a:xfrm>
            <a:custGeom>
              <a:avLst/>
              <a:gdLst/>
              <a:ahLst/>
              <a:cxnLst/>
              <a:rect l="l" t="t" r="r" b="b"/>
              <a:pathLst>
                <a:path w="3087" h="5884" extrusionOk="0">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4952300" y="4223225"/>
              <a:ext cx="336750" cy="12875"/>
            </a:xfrm>
            <a:custGeom>
              <a:avLst/>
              <a:gdLst/>
              <a:ahLst/>
              <a:cxnLst/>
              <a:rect l="l" t="t" r="r" b="b"/>
              <a:pathLst>
                <a:path w="13470" h="515" extrusionOk="0">
                  <a:moveTo>
                    <a:pt x="1" y="1"/>
                  </a:moveTo>
                  <a:lnTo>
                    <a:pt x="1" y="515"/>
                  </a:lnTo>
                  <a:lnTo>
                    <a:pt x="13469" y="515"/>
                  </a:lnTo>
                  <a:lnTo>
                    <a:pt x="13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3124100" y="3854375"/>
              <a:ext cx="13675" cy="703175"/>
            </a:xfrm>
            <a:custGeom>
              <a:avLst/>
              <a:gdLst/>
              <a:ahLst/>
              <a:cxnLst/>
              <a:rect l="l" t="t" r="r" b="b"/>
              <a:pathLst>
                <a:path w="547" h="28127" extrusionOk="0">
                  <a:moveTo>
                    <a:pt x="0" y="0"/>
                  </a:moveTo>
                  <a:lnTo>
                    <a:pt x="0" y="28127"/>
                  </a:lnTo>
                  <a:lnTo>
                    <a:pt x="547" y="2812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4502275" y="3854375"/>
              <a:ext cx="12900" cy="703175"/>
            </a:xfrm>
            <a:custGeom>
              <a:avLst/>
              <a:gdLst/>
              <a:ahLst/>
              <a:cxnLst/>
              <a:rect l="l" t="t" r="r" b="b"/>
              <a:pathLst>
                <a:path w="516" h="28127" extrusionOk="0">
                  <a:moveTo>
                    <a:pt x="1" y="0"/>
                  </a:moveTo>
                  <a:lnTo>
                    <a:pt x="1" y="28127"/>
                  </a:lnTo>
                  <a:lnTo>
                    <a:pt x="515" y="28127"/>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2361475" y="3788475"/>
              <a:ext cx="41000" cy="84400"/>
            </a:xfrm>
            <a:custGeom>
              <a:avLst/>
              <a:gdLst/>
              <a:ahLst/>
              <a:cxnLst/>
              <a:rect l="l" t="t" r="r" b="b"/>
              <a:pathLst>
                <a:path w="1640" h="3376" extrusionOk="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2407275" y="3786875"/>
              <a:ext cx="40200" cy="86800"/>
            </a:xfrm>
            <a:custGeom>
              <a:avLst/>
              <a:gdLst/>
              <a:ahLst/>
              <a:cxnLst/>
              <a:rect l="l" t="t" r="r" b="b"/>
              <a:pathLst>
                <a:path w="1608" h="3472" extrusionOk="0">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2456300" y="3788475"/>
              <a:ext cx="40200" cy="84400"/>
            </a:xfrm>
            <a:custGeom>
              <a:avLst/>
              <a:gdLst/>
              <a:ahLst/>
              <a:cxnLst/>
              <a:rect l="l" t="t" r="r" b="b"/>
              <a:pathLst>
                <a:path w="1608" h="3376" extrusionOk="0">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2501300" y="3788475"/>
              <a:ext cx="46625" cy="84400"/>
            </a:xfrm>
            <a:custGeom>
              <a:avLst/>
              <a:gdLst/>
              <a:ahLst/>
              <a:cxnLst/>
              <a:rect l="l" t="t" r="r" b="b"/>
              <a:pathLst>
                <a:path w="1865" h="3376" extrusionOk="0">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2549500" y="3788475"/>
              <a:ext cx="47450" cy="84400"/>
            </a:xfrm>
            <a:custGeom>
              <a:avLst/>
              <a:gdLst/>
              <a:ahLst/>
              <a:cxnLst/>
              <a:rect l="l" t="t" r="r" b="b"/>
              <a:pathLst>
                <a:path w="1898" h="3376" extrusionOk="0">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3644025" y="3788475"/>
              <a:ext cx="64325" cy="84400"/>
            </a:xfrm>
            <a:custGeom>
              <a:avLst/>
              <a:gdLst/>
              <a:ahLst/>
              <a:cxnLst/>
              <a:rect l="l" t="t" r="r" b="b"/>
              <a:pathLst>
                <a:path w="2573" h="3376" extrusionOk="0">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3714750" y="3788475"/>
              <a:ext cx="36175" cy="84400"/>
            </a:xfrm>
            <a:custGeom>
              <a:avLst/>
              <a:gdLst/>
              <a:ahLst/>
              <a:cxnLst/>
              <a:rect l="l" t="t" r="r" b="b"/>
              <a:pathLst>
                <a:path w="1447" h="3376" extrusionOk="0">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3758950" y="3788475"/>
              <a:ext cx="36175" cy="84400"/>
            </a:xfrm>
            <a:custGeom>
              <a:avLst/>
              <a:gdLst/>
              <a:ahLst/>
              <a:cxnLst/>
              <a:rect l="l" t="t" r="r" b="b"/>
              <a:pathLst>
                <a:path w="1447" h="3376" extrusionOk="0">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3803150" y="3788475"/>
              <a:ext cx="44225" cy="84400"/>
            </a:xfrm>
            <a:custGeom>
              <a:avLst/>
              <a:gdLst/>
              <a:ahLst/>
              <a:cxnLst/>
              <a:rect l="l" t="t" r="r" b="b"/>
              <a:pathLst>
                <a:path w="1769" h="3376" extrusionOk="0">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4995700" y="3788475"/>
              <a:ext cx="56275" cy="84400"/>
            </a:xfrm>
            <a:custGeom>
              <a:avLst/>
              <a:gdLst/>
              <a:ahLst/>
              <a:cxnLst/>
              <a:rect l="l" t="t" r="r" b="b"/>
              <a:pathLst>
                <a:path w="2251" h="3376" extrusionOk="0">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060000" y="3786875"/>
              <a:ext cx="40200" cy="86800"/>
            </a:xfrm>
            <a:custGeom>
              <a:avLst/>
              <a:gdLst/>
              <a:ahLst/>
              <a:cxnLst/>
              <a:rect l="l" t="t" r="r" b="b"/>
              <a:pathLst>
                <a:path w="1608" h="3472" extrusionOk="0">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109025" y="3788475"/>
              <a:ext cx="41800" cy="84400"/>
            </a:xfrm>
            <a:custGeom>
              <a:avLst/>
              <a:gdLst/>
              <a:ahLst/>
              <a:cxnLst/>
              <a:rect l="l" t="t" r="r" b="b"/>
              <a:pathLst>
                <a:path w="1672" h="3376" extrusionOk="0">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156425" y="3788475"/>
              <a:ext cx="41000" cy="84400"/>
            </a:xfrm>
            <a:custGeom>
              <a:avLst/>
              <a:gdLst/>
              <a:ahLst/>
              <a:cxnLst/>
              <a:rect l="l" t="t" r="r" b="b"/>
              <a:pathLst>
                <a:path w="1640" h="3376" extrusionOk="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203850" y="3788475"/>
              <a:ext cx="41800" cy="84400"/>
            </a:xfrm>
            <a:custGeom>
              <a:avLst/>
              <a:gdLst/>
              <a:ahLst/>
              <a:cxnLst/>
              <a:rect l="l" t="t" r="r" b="b"/>
              <a:pathLst>
                <a:path w="1672" h="3376" extrusionOk="0">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501975" y="4781525"/>
              <a:ext cx="384950" cy="152150"/>
            </a:xfrm>
            <a:custGeom>
              <a:avLst/>
              <a:gdLst/>
              <a:ahLst/>
              <a:cxnLst/>
              <a:rect l="l" t="t" r="r" b="b"/>
              <a:pathLst>
                <a:path w="15398" h="6086" extrusionOk="0">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5530100" y="4563375"/>
              <a:ext cx="360850" cy="175900"/>
            </a:xfrm>
            <a:custGeom>
              <a:avLst/>
              <a:gdLst/>
              <a:ahLst/>
              <a:cxnLst/>
              <a:rect l="l" t="t" r="r" b="b"/>
              <a:pathLst>
                <a:path w="14434" h="7036" extrusionOk="0">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5963250" y="4563150"/>
              <a:ext cx="171200" cy="366975"/>
            </a:xfrm>
            <a:custGeom>
              <a:avLst/>
              <a:gdLst/>
              <a:ahLst/>
              <a:cxnLst/>
              <a:rect l="l" t="t" r="r" b="b"/>
              <a:pathLst>
                <a:path w="6848" h="14679" extrusionOk="0">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172200" y="4849250"/>
              <a:ext cx="349575" cy="202350"/>
            </a:xfrm>
            <a:custGeom>
              <a:avLst/>
              <a:gdLst/>
              <a:ahLst/>
              <a:cxnLst/>
              <a:rect l="l" t="t" r="r" b="b"/>
              <a:pathLst>
                <a:path w="13983" h="8094" extrusionOk="0">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055675" y="4428950"/>
              <a:ext cx="163950" cy="374500"/>
            </a:xfrm>
            <a:custGeom>
              <a:avLst/>
              <a:gdLst/>
              <a:ahLst/>
              <a:cxnLst/>
              <a:rect l="l" t="t" r="r" b="b"/>
              <a:pathLst>
                <a:path w="6558" h="14980" extrusionOk="0">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315225" y="4531000"/>
              <a:ext cx="371300" cy="201600"/>
            </a:xfrm>
            <a:custGeom>
              <a:avLst/>
              <a:gdLst/>
              <a:ahLst/>
              <a:cxnLst/>
              <a:rect l="l" t="t" r="r" b="b"/>
              <a:pathLst>
                <a:path w="14852" h="8064" extrusionOk="0">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243725" y="4308400"/>
              <a:ext cx="213775" cy="345150"/>
            </a:xfrm>
            <a:custGeom>
              <a:avLst/>
              <a:gdLst/>
              <a:ahLst/>
              <a:cxnLst/>
              <a:rect l="l" t="t" r="r" b="b"/>
              <a:pathLst>
                <a:path w="8551" h="13806" extrusionOk="0">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5842700" y="4681450"/>
              <a:ext cx="240325" cy="567025"/>
            </a:xfrm>
            <a:custGeom>
              <a:avLst/>
              <a:gdLst/>
              <a:ahLst/>
              <a:cxnLst/>
              <a:rect l="l" t="t" r="r" b="b"/>
              <a:pathLst>
                <a:path w="9613" h="22681" extrusionOk="0">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091825" y="4613150"/>
              <a:ext cx="231475" cy="591025"/>
            </a:xfrm>
            <a:custGeom>
              <a:avLst/>
              <a:gdLst/>
              <a:ahLst/>
              <a:cxnLst/>
              <a:rect l="l" t="t" r="r" b="b"/>
              <a:pathLst>
                <a:path w="9259" h="23641" extrusionOk="0">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132000" y="4990325"/>
              <a:ext cx="118975" cy="73500"/>
            </a:xfrm>
            <a:custGeom>
              <a:avLst/>
              <a:gdLst/>
              <a:ahLst/>
              <a:cxnLst/>
              <a:rect l="l" t="t" r="r" b="b"/>
              <a:pathLst>
                <a:path w="4759" h="2940" extrusionOk="0">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144075" y="4717625"/>
              <a:ext cx="67525" cy="129850"/>
            </a:xfrm>
            <a:custGeom>
              <a:avLst/>
              <a:gdLst/>
              <a:ahLst/>
              <a:cxnLst/>
              <a:rect l="l" t="t" r="r" b="b"/>
              <a:pathLst>
                <a:path w="2701" h="5194" extrusionOk="0">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6261400" y="4661375"/>
              <a:ext cx="142250" cy="70375"/>
            </a:xfrm>
            <a:custGeom>
              <a:avLst/>
              <a:gdLst/>
              <a:ahLst/>
              <a:cxnLst/>
              <a:rect l="l" t="t" r="r" b="b"/>
              <a:pathLst>
                <a:path w="5690" h="2815" extrusionOk="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5983350" y="4849900"/>
              <a:ext cx="59475" cy="189975"/>
            </a:xfrm>
            <a:custGeom>
              <a:avLst/>
              <a:gdLst/>
              <a:ahLst/>
              <a:cxnLst/>
              <a:rect l="l" t="t" r="r" b="b"/>
              <a:pathLst>
                <a:path w="2379" h="7599" extrusionOk="0">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5822625" y="4838000"/>
              <a:ext cx="117350" cy="67525"/>
            </a:xfrm>
            <a:custGeom>
              <a:avLst/>
              <a:gdLst/>
              <a:ahLst/>
              <a:cxnLst/>
              <a:rect l="l" t="t" r="r" b="b"/>
              <a:pathLst>
                <a:path w="4694" h="2701" extrusionOk="0">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5951200" y="5157025"/>
              <a:ext cx="268425" cy="212975"/>
            </a:xfrm>
            <a:custGeom>
              <a:avLst/>
              <a:gdLst/>
              <a:ahLst/>
              <a:cxnLst/>
              <a:rect l="l" t="t" r="r" b="b"/>
              <a:pathLst>
                <a:path w="10737" h="8519" extrusionOk="0">
                  <a:moveTo>
                    <a:pt x="0" y="0"/>
                  </a:moveTo>
                  <a:lnTo>
                    <a:pt x="1608" y="8519"/>
                  </a:lnTo>
                  <a:lnTo>
                    <a:pt x="9129" y="8519"/>
                  </a:lnTo>
                  <a:lnTo>
                    <a:pt x="10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5943975" y="5150600"/>
              <a:ext cx="282875" cy="225825"/>
            </a:xfrm>
            <a:custGeom>
              <a:avLst/>
              <a:gdLst/>
              <a:ahLst/>
              <a:cxnLst/>
              <a:rect l="l" t="t" r="r" b="b"/>
              <a:pathLst>
                <a:path w="11315" h="9033" extrusionOk="0">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3847350" y="4310825"/>
              <a:ext cx="341550" cy="994100"/>
            </a:xfrm>
            <a:custGeom>
              <a:avLst/>
              <a:gdLst/>
              <a:ahLst/>
              <a:cxnLst/>
              <a:rect l="l" t="t" r="r" b="b"/>
              <a:pathLst>
                <a:path w="13662" h="39764" extrusionOk="0">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3840100" y="4304400"/>
              <a:ext cx="356025" cy="1007475"/>
            </a:xfrm>
            <a:custGeom>
              <a:avLst/>
              <a:gdLst/>
              <a:ahLst/>
              <a:cxnLst/>
              <a:rect l="l" t="t" r="r" b="b"/>
              <a:pathLst>
                <a:path w="14241" h="40299" extrusionOk="0">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3691825" y="5009525"/>
              <a:ext cx="308225" cy="332350"/>
            </a:xfrm>
            <a:custGeom>
              <a:avLst/>
              <a:gdLst/>
              <a:ahLst/>
              <a:cxnLst/>
              <a:rect l="l" t="t" r="r" b="b"/>
              <a:pathLst>
                <a:path w="12329" h="13294" extrusionOk="0">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3690650" y="5002725"/>
              <a:ext cx="303775" cy="345575"/>
            </a:xfrm>
            <a:custGeom>
              <a:avLst/>
              <a:gdLst/>
              <a:ahLst/>
              <a:cxnLst/>
              <a:rect l="l" t="t" r="r" b="b"/>
              <a:pathLst>
                <a:path w="12151" h="13823" extrusionOk="0">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2765675" y="5136875"/>
              <a:ext cx="160425" cy="71975"/>
            </a:xfrm>
            <a:custGeom>
              <a:avLst/>
              <a:gdLst/>
              <a:ahLst/>
              <a:cxnLst/>
              <a:rect l="l" t="t" r="r" b="b"/>
              <a:pathLst>
                <a:path w="6417" h="2879" extrusionOk="0">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2768900" y="5129700"/>
              <a:ext cx="150300" cy="86025"/>
            </a:xfrm>
            <a:custGeom>
              <a:avLst/>
              <a:gdLst/>
              <a:ahLst/>
              <a:cxnLst/>
              <a:rect l="l" t="t" r="r" b="b"/>
              <a:pathLst>
                <a:path w="6012" h="3441" extrusionOk="0">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2849250" y="5096175"/>
              <a:ext cx="87625" cy="156775"/>
            </a:xfrm>
            <a:custGeom>
              <a:avLst/>
              <a:gdLst/>
              <a:ahLst/>
              <a:cxnLst/>
              <a:rect l="l" t="t" r="r" b="b"/>
              <a:pathLst>
                <a:path w="3505" h="6271" extrusionOk="0">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2846050" y="5089525"/>
              <a:ext cx="98050" cy="170375"/>
            </a:xfrm>
            <a:custGeom>
              <a:avLst/>
              <a:gdLst/>
              <a:ahLst/>
              <a:cxnLst/>
              <a:rect l="l" t="t" r="r" b="b"/>
              <a:pathLst>
                <a:path w="3922" h="6815" extrusionOk="0">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2864525" y="5089350"/>
              <a:ext cx="148700" cy="160125"/>
            </a:xfrm>
            <a:custGeom>
              <a:avLst/>
              <a:gdLst/>
              <a:ahLst/>
              <a:cxnLst/>
              <a:rect l="l" t="t" r="r" b="b"/>
              <a:pathLst>
                <a:path w="5948" h="6405" extrusionOk="0">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2860500" y="5083100"/>
              <a:ext cx="159950" cy="173600"/>
            </a:xfrm>
            <a:custGeom>
              <a:avLst/>
              <a:gdLst/>
              <a:ahLst/>
              <a:cxnLst/>
              <a:rect l="l" t="t" r="r" b="b"/>
              <a:pathLst>
                <a:path w="6398" h="6944" extrusionOk="0">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2874975" y="5075450"/>
              <a:ext cx="1043925" cy="240775"/>
            </a:xfrm>
            <a:custGeom>
              <a:avLst/>
              <a:gdLst/>
              <a:ahLst/>
              <a:cxnLst/>
              <a:rect l="l" t="t" r="r" b="b"/>
              <a:pathLst>
                <a:path w="41757" h="9631" extrusionOk="0">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2867750" y="5068625"/>
              <a:ext cx="1040700" cy="253975"/>
            </a:xfrm>
            <a:custGeom>
              <a:avLst/>
              <a:gdLst/>
              <a:ahLst/>
              <a:cxnLst/>
              <a:rect l="l" t="t" r="r" b="b"/>
              <a:pathLst>
                <a:path w="41628" h="10159" extrusionOk="0">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233075" y="4101575"/>
              <a:ext cx="677475" cy="1267625"/>
            </a:xfrm>
            <a:custGeom>
              <a:avLst/>
              <a:gdLst/>
              <a:ahLst/>
              <a:cxnLst/>
              <a:rect l="l" t="t" r="r" b="b"/>
              <a:pathLst>
                <a:path w="27099" h="50705" extrusionOk="0">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226650" y="4094650"/>
              <a:ext cx="690325" cy="1280975"/>
            </a:xfrm>
            <a:custGeom>
              <a:avLst/>
              <a:gdLst/>
              <a:ahLst/>
              <a:cxnLst/>
              <a:rect l="l" t="t" r="r" b="b"/>
              <a:pathLst>
                <a:path w="27613" h="51239" extrusionOk="0">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030575" y="4125175"/>
              <a:ext cx="497450" cy="1244825"/>
            </a:xfrm>
            <a:custGeom>
              <a:avLst/>
              <a:gdLst/>
              <a:ahLst/>
              <a:cxnLst/>
              <a:rect l="l" t="t" r="r" b="b"/>
              <a:pathLst>
                <a:path w="19898" h="49793" extrusionOk="0">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4023325" y="4118950"/>
              <a:ext cx="511125" cy="1257475"/>
            </a:xfrm>
            <a:custGeom>
              <a:avLst/>
              <a:gdLst/>
              <a:ahLst/>
              <a:cxnLst/>
              <a:rect l="l" t="t" r="r" b="b"/>
              <a:pathLst>
                <a:path w="20445" h="50299" extrusionOk="0">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4349600" y="4100275"/>
              <a:ext cx="131025" cy="192900"/>
            </a:xfrm>
            <a:custGeom>
              <a:avLst/>
              <a:gdLst/>
              <a:ahLst/>
              <a:cxnLst/>
              <a:rect l="l" t="t" r="r" b="b"/>
              <a:pathLst>
                <a:path w="5241" h="7716" extrusionOk="0">
                  <a:moveTo>
                    <a:pt x="2765" y="0"/>
                  </a:moveTo>
                  <a:lnTo>
                    <a:pt x="1" y="7715"/>
                  </a:lnTo>
                  <a:lnTo>
                    <a:pt x="5240" y="5240"/>
                  </a:lnTo>
                  <a:lnTo>
                    <a:pt x="2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4342375" y="4093050"/>
              <a:ext cx="145475" cy="206625"/>
            </a:xfrm>
            <a:custGeom>
              <a:avLst/>
              <a:gdLst/>
              <a:ahLst/>
              <a:cxnLst/>
              <a:rect l="l" t="t" r="r" b="b"/>
              <a:pathLst>
                <a:path w="5819" h="8265" extrusionOk="0">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4418700" y="3834275"/>
              <a:ext cx="451675" cy="495050"/>
            </a:xfrm>
            <a:custGeom>
              <a:avLst/>
              <a:gdLst/>
              <a:ahLst/>
              <a:cxnLst/>
              <a:rect l="l" t="t" r="r" b="b"/>
              <a:pathLst>
                <a:path w="18067" h="19802" extrusionOk="0">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4411475" y="3827525"/>
              <a:ext cx="465325" cy="508450"/>
            </a:xfrm>
            <a:custGeom>
              <a:avLst/>
              <a:gdLst/>
              <a:ahLst/>
              <a:cxnLst/>
              <a:rect l="l" t="t" r="r" b="b"/>
              <a:pathLst>
                <a:path w="18613" h="20338" extrusionOk="0">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4254775" y="3175150"/>
              <a:ext cx="542450" cy="1180025"/>
            </a:xfrm>
            <a:custGeom>
              <a:avLst/>
              <a:gdLst/>
              <a:ahLst/>
              <a:cxnLst/>
              <a:rect l="l" t="t" r="r" b="b"/>
              <a:pathLst>
                <a:path w="21698" h="47201" extrusionOk="0">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4333525" y="3175150"/>
              <a:ext cx="463700" cy="450850"/>
            </a:xfrm>
            <a:custGeom>
              <a:avLst/>
              <a:gdLst/>
              <a:ahLst/>
              <a:cxnLst/>
              <a:rect l="l" t="t" r="r" b="b"/>
              <a:pathLst>
                <a:path w="18548" h="18034" extrusionOk="0">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4253975" y="3168075"/>
              <a:ext cx="549700" cy="1193400"/>
            </a:xfrm>
            <a:custGeom>
              <a:avLst/>
              <a:gdLst/>
              <a:ahLst/>
              <a:cxnLst/>
              <a:rect l="l" t="t" r="r" b="b"/>
              <a:pathLst>
                <a:path w="21988" h="47736" extrusionOk="0">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4706400" y="3568950"/>
              <a:ext cx="116550" cy="215550"/>
            </a:xfrm>
            <a:custGeom>
              <a:avLst/>
              <a:gdLst/>
              <a:ahLst/>
              <a:cxnLst/>
              <a:rect l="l" t="t" r="r" b="b"/>
              <a:pathLst>
                <a:path w="4662" h="8622" extrusionOk="0">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4700775" y="3561850"/>
              <a:ext cx="118975" cy="229050"/>
            </a:xfrm>
            <a:custGeom>
              <a:avLst/>
              <a:gdLst/>
              <a:ahLst/>
              <a:cxnLst/>
              <a:rect l="l" t="t" r="r" b="b"/>
              <a:pathLst>
                <a:path w="4759" h="9162" extrusionOk="0">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4340750" y="3605550"/>
              <a:ext cx="114950" cy="202225"/>
            </a:xfrm>
            <a:custGeom>
              <a:avLst/>
              <a:gdLst/>
              <a:ahLst/>
              <a:cxnLst/>
              <a:rect l="l" t="t" r="r" b="b"/>
              <a:pathLst>
                <a:path w="4598" h="8089" extrusionOk="0">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4360050" y="3835075"/>
              <a:ext cx="135825" cy="28150"/>
            </a:xfrm>
            <a:custGeom>
              <a:avLst/>
              <a:gdLst/>
              <a:ahLst/>
              <a:cxnLst/>
              <a:rect l="l" t="t" r="r" b="b"/>
              <a:pathLst>
                <a:path w="5433" h="1126" extrusionOk="0">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4480600" y="3605250"/>
              <a:ext cx="28950" cy="57875"/>
            </a:xfrm>
            <a:custGeom>
              <a:avLst/>
              <a:gdLst/>
              <a:ahLst/>
              <a:cxnLst/>
              <a:rect l="l" t="t" r="r" b="b"/>
              <a:pathLst>
                <a:path w="1158" h="2315" extrusionOk="0">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4305400" y="3586775"/>
              <a:ext cx="29750" cy="57875"/>
            </a:xfrm>
            <a:custGeom>
              <a:avLst/>
              <a:gdLst/>
              <a:ahLst/>
              <a:cxnLst/>
              <a:rect l="l" t="t" r="r" b="b"/>
              <a:pathLst>
                <a:path w="1190" h="2315" extrusionOk="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4276475" y="3539350"/>
              <a:ext cx="94850" cy="24950"/>
            </a:xfrm>
            <a:custGeom>
              <a:avLst/>
              <a:gdLst/>
              <a:ahLst/>
              <a:cxnLst/>
              <a:rect l="l" t="t" r="r" b="b"/>
              <a:pathLst>
                <a:path w="3794" h="998" extrusionOk="0">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4443625" y="3548200"/>
              <a:ext cx="135025" cy="38000"/>
            </a:xfrm>
            <a:custGeom>
              <a:avLst/>
              <a:gdLst/>
              <a:ahLst/>
              <a:cxnLst/>
              <a:rect l="l" t="t" r="r" b="b"/>
              <a:pathLst>
                <a:path w="5401" h="1520" extrusionOk="0">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481400" y="4034375"/>
              <a:ext cx="855050" cy="1335625"/>
            </a:xfrm>
            <a:custGeom>
              <a:avLst/>
              <a:gdLst/>
              <a:ahLst/>
              <a:cxnLst/>
              <a:rect l="l" t="t" r="r" b="b"/>
              <a:pathLst>
                <a:path w="34202" h="53425" extrusionOk="0">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474150" y="4027550"/>
              <a:ext cx="858300" cy="1348875"/>
            </a:xfrm>
            <a:custGeom>
              <a:avLst/>
              <a:gdLst/>
              <a:ahLst/>
              <a:cxnLst/>
              <a:rect l="l" t="t" r="r" b="b"/>
              <a:pathLst>
                <a:path w="34332" h="53955" extrusionOk="0">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637300" y="3848750"/>
              <a:ext cx="257975" cy="516750"/>
            </a:xfrm>
            <a:custGeom>
              <a:avLst/>
              <a:gdLst/>
              <a:ahLst/>
              <a:cxnLst/>
              <a:rect l="l" t="t" r="r" b="b"/>
              <a:pathLst>
                <a:path w="10319" h="20670" extrusionOk="0">
                  <a:moveTo>
                    <a:pt x="9322" y="0"/>
                  </a:moveTo>
                  <a:lnTo>
                    <a:pt x="0" y="13115"/>
                  </a:lnTo>
                  <a:lnTo>
                    <a:pt x="2475" y="20669"/>
                  </a:lnTo>
                  <a:lnTo>
                    <a:pt x="10319" y="7586"/>
                  </a:lnTo>
                  <a:lnTo>
                    <a:pt x="9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630050" y="3842025"/>
              <a:ext cx="272450" cy="530700"/>
            </a:xfrm>
            <a:custGeom>
              <a:avLst/>
              <a:gdLst/>
              <a:ahLst/>
              <a:cxnLst/>
              <a:rect l="l" t="t" r="r" b="b"/>
              <a:pathLst>
                <a:path w="10898" h="21228" extrusionOk="0">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855875" y="4281900"/>
              <a:ext cx="512725" cy="946675"/>
            </a:xfrm>
            <a:custGeom>
              <a:avLst/>
              <a:gdLst/>
              <a:ahLst/>
              <a:cxnLst/>
              <a:rect l="l" t="t" r="r" b="b"/>
              <a:pathLst>
                <a:path w="20509" h="37867" extrusionOk="0">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48650" y="4276275"/>
              <a:ext cx="511925" cy="959025"/>
            </a:xfrm>
            <a:custGeom>
              <a:avLst/>
              <a:gdLst/>
              <a:ahLst/>
              <a:cxnLst/>
              <a:rect l="l" t="t" r="r" b="b"/>
              <a:pathLst>
                <a:path w="20477" h="38361" extrusionOk="0">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716850" y="4919150"/>
              <a:ext cx="404250" cy="407825"/>
            </a:xfrm>
            <a:custGeom>
              <a:avLst/>
              <a:gdLst/>
              <a:ahLst/>
              <a:cxnLst/>
              <a:rect l="l" t="t" r="r" b="b"/>
              <a:pathLst>
                <a:path w="16170" h="16313" extrusionOk="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14450" y="4915950"/>
              <a:ext cx="413875" cy="417900"/>
            </a:xfrm>
            <a:custGeom>
              <a:avLst/>
              <a:gdLst/>
              <a:ahLst/>
              <a:cxnLst/>
              <a:rect l="l" t="t" r="r" b="b"/>
              <a:pathLst>
                <a:path w="16555" h="16716" extrusionOk="0">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3529925" y="5101700"/>
              <a:ext cx="469550" cy="99550"/>
            </a:xfrm>
            <a:custGeom>
              <a:avLst/>
              <a:gdLst/>
              <a:ahLst/>
              <a:cxnLst/>
              <a:rect l="l" t="t" r="r" b="b"/>
              <a:pathLst>
                <a:path w="18782" h="3982" extrusionOk="0">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3533125" y="5095150"/>
              <a:ext cx="450050" cy="112525"/>
            </a:xfrm>
            <a:custGeom>
              <a:avLst/>
              <a:gdLst/>
              <a:ahLst/>
              <a:cxnLst/>
              <a:rect l="l" t="t" r="r" b="b"/>
              <a:pathLst>
                <a:path w="18002" h="4501" extrusionOk="0">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3583025" y="5056825"/>
              <a:ext cx="166300" cy="176575"/>
            </a:xfrm>
            <a:custGeom>
              <a:avLst/>
              <a:gdLst/>
              <a:ahLst/>
              <a:cxnLst/>
              <a:rect l="l" t="t" r="r" b="b"/>
              <a:pathLst>
                <a:path w="6652" h="7063" extrusionOk="0">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3576525" y="5050150"/>
              <a:ext cx="180025" cy="189675"/>
            </a:xfrm>
            <a:custGeom>
              <a:avLst/>
              <a:gdLst/>
              <a:ahLst/>
              <a:cxnLst/>
              <a:rect l="l" t="t" r="r" b="b"/>
              <a:pathLst>
                <a:path w="7201" h="7587" extrusionOk="0">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3610275" y="5040500"/>
              <a:ext cx="192900" cy="215600"/>
            </a:xfrm>
            <a:custGeom>
              <a:avLst/>
              <a:gdLst/>
              <a:ahLst/>
              <a:cxnLst/>
              <a:rect l="l" t="t" r="r" b="b"/>
              <a:pathLst>
                <a:path w="7716" h="8624" extrusionOk="0">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3603850" y="5033275"/>
              <a:ext cx="206550" cy="229050"/>
            </a:xfrm>
            <a:custGeom>
              <a:avLst/>
              <a:gdLst/>
              <a:ahLst/>
              <a:cxnLst/>
              <a:rect l="l" t="t" r="r" b="b"/>
              <a:pathLst>
                <a:path w="8262" h="9162" extrusionOk="0">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3636000" y="5039525"/>
              <a:ext cx="1332400" cy="269500"/>
            </a:xfrm>
            <a:custGeom>
              <a:avLst/>
              <a:gdLst/>
              <a:ahLst/>
              <a:cxnLst/>
              <a:rect l="l" t="t" r="r" b="b"/>
              <a:pathLst>
                <a:path w="53296" h="10780" extrusionOk="0">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3628750" y="5032475"/>
              <a:ext cx="1339650" cy="282875"/>
            </a:xfrm>
            <a:custGeom>
              <a:avLst/>
              <a:gdLst/>
              <a:ahLst/>
              <a:cxnLst/>
              <a:rect l="l" t="t" r="r" b="b"/>
              <a:pathLst>
                <a:path w="53586" h="11315" extrusionOk="0">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1274175" y="5363550"/>
              <a:ext cx="5102975" cy="12875"/>
            </a:xfrm>
            <a:custGeom>
              <a:avLst/>
              <a:gdLst/>
              <a:ahLst/>
              <a:cxnLst/>
              <a:rect l="l" t="t" r="r" b="b"/>
              <a:pathLst>
                <a:path w="204119" h="515" extrusionOk="0">
                  <a:moveTo>
                    <a:pt x="1" y="1"/>
                  </a:moveTo>
                  <a:lnTo>
                    <a:pt x="1" y="515"/>
                  </a:lnTo>
                  <a:lnTo>
                    <a:pt x="204118" y="515"/>
                  </a:lnTo>
                  <a:lnTo>
                    <a:pt x="204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2392800" y="5312125"/>
              <a:ext cx="1579925" cy="57875"/>
            </a:xfrm>
            <a:custGeom>
              <a:avLst/>
              <a:gdLst/>
              <a:ahLst/>
              <a:cxnLst/>
              <a:rect l="l" t="t" r="r" b="b"/>
              <a:pathLst>
                <a:path w="63197" h="2315" extrusionOk="0">
                  <a:moveTo>
                    <a:pt x="1" y="0"/>
                  </a:moveTo>
                  <a:lnTo>
                    <a:pt x="1" y="2315"/>
                  </a:lnTo>
                  <a:lnTo>
                    <a:pt x="63197" y="2315"/>
                  </a:lnTo>
                  <a:lnTo>
                    <a:pt x="631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2385575" y="5304900"/>
              <a:ext cx="1594400" cy="71525"/>
            </a:xfrm>
            <a:custGeom>
              <a:avLst/>
              <a:gdLst/>
              <a:ahLst/>
              <a:cxnLst/>
              <a:rect l="l" t="t" r="r" b="b"/>
              <a:pathLst>
                <a:path w="63776" h="2861" extrusionOk="0">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3230175" y="5312125"/>
              <a:ext cx="742550" cy="57875"/>
            </a:xfrm>
            <a:custGeom>
              <a:avLst/>
              <a:gdLst/>
              <a:ahLst/>
              <a:cxnLst/>
              <a:rect l="l" t="t" r="r" b="b"/>
              <a:pathLst>
                <a:path w="29702" h="2315" extrusionOk="0">
                  <a:moveTo>
                    <a:pt x="0" y="0"/>
                  </a:moveTo>
                  <a:lnTo>
                    <a:pt x="0" y="2315"/>
                  </a:lnTo>
                  <a:lnTo>
                    <a:pt x="29702" y="2315"/>
                  </a:lnTo>
                  <a:lnTo>
                    <a:pt x="29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3223750" y="5304900"/>
              <a:ext cx="756225" cy="71525"/>
            </a:xfrm>
            <a:custGeom>
              <a:avLst/>
              <a:gdLst/>
              <a:ahLst/>
              <a:cxnLst/>
              <a:rect l="l" t="t" r="r" b="b"/>
              <a:pathLst>
                <a:path w="30249" h="2861" extrusionOk="0">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2064125" y="4578425"/>
              <a:ext cx="1203025" cy="733725"/>
            </a:xfrm>
            <a:custGeom>
              <a:avLst/>
              <a:gdLst/>
              <a:ahLst/>
              <a:cxnLst/>
              <a:rect l="l" t="t" r="r" b="b"/>
              <a:pathLst>
                <a:path w="48121" h="29349" extrusionOk="0">
                  <a:moveTo>
                    <a:pt x="1" y="0"/>
                  </a:moveTo>
                  <a:lnTo>
                    <a:pt x="14594" y="29348"/>
                  </a:lnTo>
                  <a:lnTo>
                    <a:pt x="48121" y="29348"/>
                  </a:lnTo>
                  <a:lnTo>
                    <a:pt x="36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2056900" y="4572000"/>
              <a:ext cx="1217500" cy="746575"/>
            </a:xfrm>
            <a:custGeom>
              <a:avLst/>
              <a:gdLst/>
              <a:ahLst/>
              <a:cxnLst/>
              <a:rect l="l" t="t" r="r" b="b"/>
              <a:pathLst>
                <a:path w="48700" h="29863" extrusionOk="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2027175" y="4578425"/>
              <a:ext cx="1203025" cy="733725"/>
            </a:xfrm>
            <a:custGeom>
              <a:avLst/>
              <a:gdLst/>
              <a:ahLst/>
              <a:cxnLst/>
              <a:rect l="l" t="t" r="r" b="b"/>
              <a:pathLst>
                <a:path w="48121" h="29349" extrusionOk="0">
                  <a:moveTo>
                    <a:pt x="0" y="0"/>
                  </a:moveTo>
                  <a:lnTo>
                    <a:pt x="14626" y="29348"/>
                  </a:lnTo>
                  <a:lnTo>
                    <a:pt x="48120" y="29348"/>
                  </a:lnTo>
                  <a:lnTo>
                    <a:pt x="3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2020725" y="4572000"/>
              <a:ext cx="1216700" cy="746575"/>
            </a:xfrm>
            <a:custGeom>
              <a:avLst/>
              <a:gdLst/>
              <a:ahLst/>
              <a:cxnLst/>
              <a:rect l="l" t="t" r="r" b="b"/>
              <a:pathLst>
                <a:path w="48668" h="29863" extrusionOk="0">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6"/>
        <p:cNvGrpSpPr/>
        <p:nvPr/>
      </p:nvGrpSpPr>
      <p:grpSpPr>
        <a:xfrm>
          <a:off x="0" y="0"/>
          <a:ext cx="0" cy="0"/>
          <a:chOff x="0" y="0"/>
          <a:chExt cx="0" cy="0"/>
        </a:xfrm>
      </p:grpSpPr>
      <p:sp>
        <p:nvSpPr>
          <p:cNvPr id="3457" name="Google Shape;3457;p58"/>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61"/>
        <p:cNvGrpSpPr/>
        <p:nvPr/>
      </p:nvGrpSpPr>
      <p:grpSpPr>
        <a:xfrm>
          <a:off x="0" y="0"/>
          <a:ext cx="0" cy="0"/>
          <a:chOff x="0" y="0"/>
          <a:chExt cx="0" cy="0"/>
        </a:xfrm>
      </p:grpSpPr>
      <p:sp>
        <p:nvSpPr>
          <p:cNvPr id="3462" name="Google Shape;3462;p59"/>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Infographics Make Your Idea</a:t>
            </a:r>
            <a:endParaRPr/>
          </a:p>
          <a:p>
            <a:pPr marL="0" lvl="0" indent="0" algn="ctr" rtl="0">
              <a:spcBef>
                <a:spcPts val="0"/>
              </a:spcBef>
              <a:spcAft>
                <a:spcPts val="0"/>
              </a:spcAft>
              <a:buClr>
                <a:schemeClr val="dk1"/>
              </a:buClr>
              <a:buSzPts val="1100"/>
              <a:buFont typeface="Arial"/>
              <a:buNone/>
            </a:pPr>
            <a:r>
              <a:rPr lang="en"/>
              <a:t>Understandable…</a:t>
            </a:r>
            <a:endParaRPr/>
          </a:p>
          <a:p>
            <a:pPr marL="0" lvl="0" indent="0" algn="ctr" rtl="0">
              <a:spcBef>
                <a:spcPts val="0"/>
              </a:spcBef>
              <a:spcAft>
                <a:spcPts val="0"/>
              </a:spcAft>
              <a:buNone/>
            </a:pP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59"/>
          <p:cNvSpPr txBox="1">
            <a:spLocks noGrp="1"/>
          </p:cNvSpPr>
          <p:nvPr>
            <p:ph type="subTitle" idx="1"/>
          </p:nvPr>
        </p:nvSpPr>
        <p:spPr>
          <a:xfrm>
            <a:off x="1104901" y="1835975"/>
            <a:ext cx="20049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a:spLocks noGrp="1"/>
          </p:cNvSpPr>
          <p:nvPr>
            <p:ph type="subTitle" idx="2"/>
          </p:nvPr>
        </p:nvSpPr>
        <p:spPr>
          <a:xfrm>
            <a:off x="1104901" y="2153253"/>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a:spLocks noGrp="1"/>
          </p:cNvSpPr>
          <p:nvPr>
            <p:ph type="subTitle" idx="4294967295"/>
          </p:nvPr>
        </p:nvSpPr>
        <p:spPr>
          <a:xfrm>
            <a:off x="1104901" y="2920737"/>
            <a:ext cx="200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a:spLocks noGrp="1"/>
          </p:cNvSpPr>
          <p:nvPr>
            <p:ph type="subTitle" idx="3"/>
          </p:nvPr>
        </p:nvSpPr>
        <p:spPr>
          <a:xfrm>
            <a:off x="1104901" y="3282675"/>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a:spLocks noGrp="1"/>
          </p:cNvSpPr>
          <p:nvPr>
            <p:ph type="subTitle" idx="4"/>
          </p:nvPr>
        </p:nvSpPr>
        <p:spPr>
          <a:xfrm>
            <a:off x="6128827" y="1835975"/>
            <a:ext cx="2004900" cy="365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a:spLocks noGrp="1"/>
          </p:cNvSpPr>
          <p:nvPr>
            <p:ph type="subTitle" idx="5"/>
          </p:nvPr>
        </p:nvSpPr>
        <p:spPr>
          <a:xfrm>
            <a:off x="6128827" y="2153254"/>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a:spLocks noGrp="1"/>
          </p:cNvSpPr>
          <p:nvPr>
            <p:ph type="subTitle" idx="6"/>
          </p:nvPr>
        </p:nvSpPr>
        <p:spPr>
          <a:xfrm>
            <a:off x="6128827" y="2920737"/>
            <a:ext cx="2004900" cy="365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a:spLocks noGrp="1"/>
          </p:cNvSpPr>
          <p:nvPr>
            <p:ph type="subTitle" idx="7"/>
          </p:nvPr>
        </p:nvSpPr>
        <p:spPr>
          <a:xfrm>
            <a:off x="6128827" y="3282675"/>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78" name="Google Shape;3478;p5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1" name="Google Shape;3481;p5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4" name="Google Shape;3484;p5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5" name="Google Shape;3485;p5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6" name="Google Shape;3486;p5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87" name="Google Shape;3487;p59"/>
          <p:cNvSpPr/>
          <p:nvPr/>
        </p:nvSpPr>
        <p:spPr>
          <a:xfrm>
            <a:off x="3495340" y="2944030"/>
            <a:ext cx="183701" cy="237335"/>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91"/>
        <p:cNvGrpSpPr/>
        <p:nvPr/>
      </p:nvGrpSpPr>
      <p:grpSpPr>
        <a:xfrm>
          <a:off x="0" y="0"/>
          <a:ext cx="0" cy="0"/>
          <a:chOff x="0" y="0"/>
          <a:chExt cx="0" cy="0"/>
        </a:xfrm>
      </p:grpSpPr>
      <p:sp>
        <p:nvSpPr>
          <p:cNvPr id="3492" name="Google Shape;3492;p60"/>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5999800" cy="3009275"/>
        </p:xfrm>
        <a:graphic>
          <a:graphicData uri="http://schemas.openxmlformats.org/drawingml/2006/table">
            <a:tbl>
              <a:tblPr>
                <a:noFill/>
                <a:tableStyleId>{BBA27968-11AC-4B98-8F6B-AEEB789121BE}</a:tableStyleId>
              </a:tblPr>
              <a:tblGrid>
                <a:gridCol w="1499950">
                  <a:extLst>
                    <a:ext uri="{9D8B030D-6E8A-4147-A177-3AD203B41FA5}">
                      <a16:colId xmlns:a16="http://schemas.microsoft.com/office/drawing/2014/main" val="20000"/>
                    </a:ext>
                  </a:extLst>
                </a:gridCol>
                <a:gridCol w="1499950">
                  <a:extLst>
                    <a:ext uri="{9D8B030D-6E8A-4147-A177-3AD203B41FA5}">
                      <a16:colId xmlns:a16="http://schemas.microsoft.com/office/drawing/2014/main" val="20001"/>
                    </a:ext>
                  </a:extLst>
                </a:gridCol>
                <a:gridCol w="1499950">
                  <a:extLst>
                    <a:ext uri="{9D8B030D-6E8A-4147-A177-3AD203B41FA5}">
                      <a16:colId xmlns:a16="http://schemas.microsoft.com/office/drawing/2014/main" val="20002"/>
                    </a:ext>
                  </a:extLst>
                </a:gridCol>
                <a:gridCol w="1499950">
                  <a:extLst>
                    <a:ext uri="{9D8B030D-6E8A-4147-A177-3AD203B41FA5}">
                      <a16:colId xmlns:a16="http://schemas.microsoft.com/office/drawing/2014/main" val="20003"/>
                    </a:ext>
                  </a:extLst>
                </a:gridCol>
              </a:tblGrid>
              <a:tr h="1141775">
                <a:tc>
                  <a:txBody>
                    <a:bodyPr/>
                    <a:lstStyle/>
                    <a:p>
                      <a:pPr marL="0" lvl="0" indent="0" algn="ctr" rtl="0">
                        <a:spcBef>
                          <a:spcPts val="0"/>
                        </a:spcBef>
                        <a:spcAft>
                          <a:spcPts val="0"/>
                        </a:spcAft>
                        <a:buNone/>
                      </a:pPr>
                      <a:endParaRPr sz="1800">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sp>
        <p:nvSpPr>
          <p:cNvPr id="3498" name="Google Shape;3498;p61"/>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Maybe You Need to Divide the Content</a:t>
            </a:r>
            <a:endParaRPr/>
          </a:p>
          <a:p>
            <a:pPr marL="0" lvl="0" indent="0" algn="ctr" rtl="0">
              <a:spcBef>
                <a:spcPts val="0"/>
              </a:spcBef>
              <a:spcAft>
                <a:spcPts val="0"/>
              </a:spcAft>
              <a:buNone/>
            </a:pPr>
            <a:endParaRPr/>
          </a:p>
        </p:txBody>
      </p:sp>
      <p:sp>
        <p:nvSpPr>
          <p:cNvPr id="3499" name="Google Shape;3499;p61"/>
          <p:cNvSpPr/>
          <p:nvPr/>
        </p:nvSpPr>
        <p:spPr>
          <a:xfrm>
            <a:off x="4665800"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4850900"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802225"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7325"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txBox="1">
            <a:spLocks noGrp="1"/>
          </p:cNvSpPr>
          <p:nvPr>
            <p:ph type="subTitle" idx="1"/>
          </p:nvPr>
        </p:nvSpPr>
        <p:spPr>
          <a:xfrm>
            <a:off x="4956048"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a:spLocks noGrp="1"/>
          </p:cNvSpPr>
          <p:nvPr>
            <p:ph type="subTitle" idx="2"/>
          </p:nvPr>
        </p:nvSpPr>
        <p:spPr>
          <a:xfrm>
            <a:off x="2093976"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Jupiter</a:t>
            </a:r>
            <a:endParaRPr sz="1800"/>
          </a:p>
        </p:txBody>
      </p:sp>
      <p:sp>
        <p:nvSpPr>
          <p:cNvPr id="3506" name="Google Shape;3506;p61"/>
          <p:cNvSpPr txBox="1">
            <a:spLocks noGrp="1"/>
          </p:cNvSpPr>
          <p:nvPr>
            <p:ph type="subTitle" idx="4"/>
          </p:nvPr>
        </p:nvSpPr>
        <p:spPr>
          <a:xfrm>
            <a:off x="2093976" y="2203704"/>
            <a:ext cx="20847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Neptune</a:t>
            </a:r>
            <a:endParaRPr sz="1800"/>
          </a:p>
        </p:txBody>
      </p:sp>
      <p:sp>
        <p:nvSpPr>
          <p:cNvPr id="3507" name="Google Shape;3507;p61"/>
          <p:cNvSpPr txBox="1">
            <a:spLocks noGrp="1"/>
          </p:cNvSpPr>
          <p:nvPr>
            <p:ph type="title" idx="5"/>
          </p:nvPr>
        </p:nvSpPr>
        <p:spPr>
          <a:xfrm>
            <a:off x="2779776"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08" name="Google Shape;3508;p61"/>
          <p:cNvSpPr txBox="1">
            <a:spLocks noGrp="1"/>
          </p:cNvSpPr>
          <p:nvPr>
            <p:ph type="title" idx="6"/>
          </p:nvPr>
        </p:nvSpPr>
        <p:spPr>
          <a:xfrm>
            <a:off x="5641848"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l="1484" r="1494"/>
          <a:stretch/>
        </p:blipFill>
        <p:spPr>
          <a:xfrm>
            <a:off x="4696641" y="1580762"/>
            <a:ext cx="2741302" cy="1589316"/>
          </a:xfrm>
          <a:prstGeom prst="rect">
            <a:avLst/>
          </a:prstGeom>
          <a:noFill/>
          <a:ln>
            <a:noFill/>
          </a:ln>
        </p:spPr>
      </p:pic>
      <p:sp>
        <p:nvSpPr>
          <p:cNvPr id="3514" name="Google Shape;3514;p62"/>
          <p:cNvSpPr txBox="1">
            <a:spLocks noGrp="1"/>
          </p:cNvSpPr>
          <p:nvPr>
            <p:ph type="body" idx="1"/>
          </p:nvPr>
        </p:nvSpPr>
        <p:spPr>
          <a:xfrm>
            <a:off x="1122050" y="1947672"/>
            <a:ext cx="2788800" cy="136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Desktop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63"/>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u-RU" sz="4700" dirty="0"/>
              <a:t>Компания</a:t>
            </a:r>
            <a:endParaRPr sz="4700" dirty="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57" name="Google Shape;2157;p38"/>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64"/>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avLst/>
              <a:gdLst/>
              <a:ahLst/>
              <a:cxnLst/>
              <a:rect l="l" t="t" r="r" b="b"/>
              <a:pathLst>
                <a:path w="200678" h="183117" extrusionOk="0">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388700" y="542675"/>
              <a:ext cx="4672200" cy="4578200"/>
            </a:xfrm>
            <a:custGeom>
              <a:avLst/>
              <a:gdLst/>
              <a:ahLst/>
              <a:cxnLst/>
              <a:rect l="l" t="t" r="r" b="b"/>
              <a:pathLst>
                <a:path w="186888" h="183128" extrusionOk="0">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698100" y="4799425"/>
              <a:ext cx="3900725" cy="255575"/>
            </a:xfrm>
            <a:custGeom>
              <a:avLst/>
              <a:gdLst/>
              <a:ahLst/>
              <a:cxnLst/>
              <a:rect l="l" t="t" r="r" b="b"/>
              <a:pathLst>
                <a:path w="156029" h="10223" extrusionOk="0">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2634300" y="1148600"/>
              <a:ext cx="3007925" cy="1915850"/>
            </a:xfrm>
            <a:custGeom>
              <a:avLst/>
              <a:gdLst/>
              <a:ahLst/>
              <a:cxnLst/>
              <a:rect l="l" t="t" r="r" b="b"/>
              <a:pathLst>
                <a:path w="120317" h="76634" extrusionOk="0">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4008475" y="962975"/>
              <a:ext cx="286100" cy="383350"/>
            </a:xfrm>
            <a:custGeom>
              <a:avLst/>
              <a:gdLst/>
              <a:ahLst/>
              <a:cxnLst/>
              <a:rect l="l" t="t" r="r" b="b"/>
              <a:pathLst>
                <a:path w="11444" h="15334" extrusionOk="0">
                  <a:moveTo>
                    <a:pt x="0" y="0"/>
                  </a:moveTo>
                  <a:lnTo>
                    <a:pt x="7683" y="15333"/>
                  </a:lnTo>
                  <a:lnTo>
                    <a:pt x="114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4002850" y="957350"/>
              <a:ext cx="297350" cy="394000"/>
            </a:xfrm>
            <a:custGeom>
              <a:avLst/>
              <a:gdLst/>
              <a:ahLst/>
              <a:cxnLst/>
              <a:rect l="l" t="t" r="r" b="b"/>
              <a:pathLst>
                <a:path w="11894" h="15760" extrusionOk="0">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4039000" y="977425"/>
              <a:ext cx="182450" cy="368900"/>
            </a:xfrm>
            <a:custGeom>
              <a:avLst/>
              <a:gdLst/>
              <a:ahLst/>
              <a:cxnLst/>
              <a:rect l="l" t="t" r="r" b="b"/>
              <a:pathLst>
                <a:path w="7298" h="14756" extrusionOk="0">
                  <a:moveTo>
                    <a:pt x="1" y="1"/>
                  </a:moveTo>
                  <a:lnTo>
                    <a:pt x="6462" y="14755"/>
                  </a:lnTo>
                  <a:lnTo>
                    <a:pt x="72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4033375" y="971800"/>
              <a:ext cx="192900" cy="379550"/>
            </a:xfrm>
            <a:custGeom>
              <a:avLst/>
              <a:gdLst/>
              <a:ahLst/>
              <a:cxnLst/>
              <a:rect l="l" t="t" r="r" b="b"/>
              <a:pathLst>
                <a:path w="7716" h="15182" extrusionOk="0">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3998825" y="948500"/>
              <a:ext cx="201725" cy="397825"/>
            </a:xfrm>
            <a:custGeom>
              <a:avLst/>
              <a:gdLst/>
              <a:ahLst/>
              <a:cxnLst/>
              <a:rect l="l" t="t" r="r" b="b"/>
              <a:pathLst>
                <a:path w="8069" h="15913" extrusionOk="0">
                  <a:moveTo>
                    <a:pt x="0" y="1"/>
                  </a:moveTo>
                  <a:lnTo>
                    <a:pt x="8069" y="15912"/>
                  </a:lnTo>
                  <a:lnTo>
                    <a:pt x="7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3993200" y="943675"/>
              <a:ext cx="212175" cy="407675"/>
            </a:xfrm>
            <a:custGeom>
              <a:avLst/>
              <a:gdLst/>
              <a:ahLst/>
              <a:cxnLst/>
              <a:rect l="l" t="t" r="r" b="b"/>
              <a:pathLst>
                <a:path w="8487" h="16307" extrusionOk="0">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3567275" y="876975"/>
              <a:ext cx="633275" cy="469350"/>
            </a:xfrm>
            <a:custGeom>
              <a:avLst/>
              <a:gdLst/>
              <a:ahLst/>
              <a:cxnLst/>
              <a:rect l="l" t="t" r="r" b="b"/>
              <a:pathLst>
                <a:path w="25331" h="18774" extrusionOk="0">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3561650" y="872175"/>
              <a:ext cx="643725" cy="478975"/>
            </a:xfrm>
            <a:custGeom>
              <a:avLst/>
              <a:gdLst/>
              <a:ahLst/>
              <a:cxnLst/>
              <a:rect l="l" t="t" r="r" b="b"/>
              <a:pathLst>
                <a:path w="25749" h="19159" extrusionOk="0">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4486625" y="1409775"/>
              <a:ext cx="694325" cy="411475"/>
            </a:xfrm>
            <a:custGeom>
              <a:avLst/>
              <a:gdLst/>
              <a:ahLst/>
              <a:cxnLst/>
              <a:rect l="l" t="t" r="r" b="b"/>
              <a:pathLst>
                <a:path w="27773" h="16459" extrusionOk="0">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4481000" y="1404950"/>
              <a:ext cx="704775" cy="421125"/>
            </a:xfrm>
            <a:custGeom>
              <a:avLst/>
              <a:gdLst/>
              <a:ahLst/>
              <a:cxnLst/>
              <a:rect l="l" t="t" r="r" b="b"/>
              <a:pathLst>
                <a:path w="28191" h="16845" extrusionOk="0">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4486625" y="1487725"/>
              <a:ext cx="694325" cy="149500"/>
            </a:xfrm>
            <a:custGeom>
              <a:avLst/>
              <a:gdLst/>
              <a:ahLst/>
              <a:cxnLst/>
              <a:rect l="l" t="t" r="r" b="b"/>
              <a:pathLst>
                <a:path w="27773" h="5980" extrusionOk="0">
                  <a:moveTo>
                    <a:pt x="0" y="1"/>
                  </a:moveTo>
                  <a:lnTo>
                    <a:pt x="0" y="5980"/>
                  </a:lnTo>
                  <a:lnTo>
                    <a:pt x="27773" y="5980"/>
                  </a:lnTo>
                  <a:lnTo>
                    <a:pt x="27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4481000" y="1482900"/>
              <a:ext cx="704775" cy="159150"/>
            </a:xfrm>
            <a:custGeom>
              <a:avLst/>
              <a:gdLst/>
              <a:ahLst/>
              <a:cxnLst/>
              <a:rect l="l" t="t" r="r" b="b"/>
              <a:pathLst>
                <a:path w="28191" h="6366" extrusionOk="0">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4976025" y="1726400"/>
              <a:ext cx="57875" cy="57900"/>
            </a:xfrm>
            <a:custGeom>
              <a:avLst/>
              <a:gdLst/>
              <a:ahLst/>
              <a:cxnLst/>
              <a:rect l="l" t="t" r="r" b="b"/>
              <a:pathLst>
                <a:path w="2315" h="2316" extrusionOk="0">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4970375" y="1720775"/>
              <a:ext cx="69150" cy="69150"/>
            </a:xfrm>
            <a:custGeom>
              <a:avLst/>
              <a:gdLst/>
              <a:ahLst/>
              <a:cxnLst/>
              <a:rect l="l" t="t" r="r" b="b"/>
              <a:pathLst>
                <a:path w="2766" h="2766" extrusionOk="0">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5056375" y="1726400"/>
              <a:ext cx="58675" cy="57900"/>
            </a:xfrm>
            <a:custGeom>
              <a:avLst/>
              <a:gdLst/>
              <a:ahLst/>
              <a:cxnLst/>
              <a:rect l="l" t="t" r="r" b="b"/>
              <a:pathLst>
                <a:path w="2347" h="2316" extrusionOk="0">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5051550" y="1720775"/>
              <a:ext cx="68325" cy="69150"/>
            </a:xfrm>
            <a:custGeom>
              <a:avLst/>
              <a:gdLst/>
              <a:ahLst/>
              <a:cxnLst/>
              <a:rect l="l" t="t" r="r" b="b"/>
              <a:pathLst>
                <a:path w="2733" h="2766" extrusionOk="0">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203550" y="1434700"/>
              <a:ext cx="830975" cy="432350"/>
            </a:xfrm>
            <a:custGeom>
              <a:avLst/>
              <a:gdLst/>
              <a:ahLst/>
              <a:cxnLst/>
              <a:rect l="l" t="t" r="r" b="b"/>
              <a:pathLst>
                <a:path w="33239" h="17294" extrusionOk="0">
                  <a:moveTo>
                    <a:pt x="1" y="0"/>
                  </a:moveTo>
                  <a:lnTo>
                    <a:pt x="1" y="17294"/>
                  </a:lnTo>
                  <a:lnTo>
                    <a:pt x="33238" y="17294"/>
                  </a:lnTo>
                  <a:lnTo>
                    <a:pt x="33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198750" y="1429075"/>
              <a:ext cx="841400" cy="443600"/>
            </a:xfrm>
            <a:custGeom>
              <a:avLst/>
              <a:gdLst/>
              <a:ahLst/>
              <a:cxnLst/>
              <a:rect l="l" t="t" r="r" b="b"/>
              <a:pathLst>
                <a:path w="33656" h="17744" extrusionOk="0">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203550" y="1434700"/>
              <a:ext cx="830975" cy="76350"/>
            </a:xfrm>
            <a:custGeom>
              <a:avLst/>
              <a:gdLst/>
              <a:ahLst/>
              <a:cxnLst/>
              <a:rect l="l" t="t" r="r" b="b"/>
              <a:pathLst>
                <a:path w="33239" h="3054" extrusionOk="0">
                  <a:moveTo>
                    <a:pt x="1" y="0"/>
                  </a:moveTo>
                  <a:lnTo>
                    <a:pt x="1" y="3054"/>
                  </a:lnTo>
                  <a:lnTo>
                    <a:pt x="33238" y="3054"/>
                  </a:lnTo>
                  <a:lnTo>
                    <a:pt x="33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198750" y="1429075"/>
              <a:ext cx="841400" cy="87600"/>
            </a:xfrm>
            <a:custGeom>
              <a:avLst/>
              <a:gdLst/>
              <a:ahLst/>
              <a:cxnLst/>
              <a:rect l="l" t="t" r="r" b="b"/>
              <a:pathLst>
                <a:path w="33656" h="3504" extrusionOk="0">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328925" y="1603450"/>
              <a:ext cx="580225" cy="123775"/>
            </a:xfrm>
            <a:custGeom>
              <a:avLst/>
              <a:gdLst/>
              <a:ahLst/>
              <a:cxnLst/>
              <a:rect l="l" t="t" r="r" b="b"/>
              <a:pathLst>
                <a:path w="23209" h="4951" extrusionOk="0">
                  <a:moveTo>
                    <a:pt x="0" y="1"/>
                  </a:moveTo>
                  <a:lnTo>
                    <a:pt x="0" y="4951"/>
                  </a:lnTo>
                  <a:lnTo>
                    <a:pt x="23209" y="4951"/>
                  </a:lnTo>
                  <a:lnTo>
                    <a:pt x="23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323300" y="1597825"/>
              <a:ext cx="591475" cy="135025"/>
            </a:xfrm>
            <a:custGeom>
              <a:avLst/>
              <a:gdLst/>
              <a:ahLst/>
              <a:cxnLst/>
              <a:rect l="l" t="t" r="r" b="b"/>
              <a:pathLst>
                <a:path w="23659" h="5401" extrusionOk="0">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357050" y="1644425"/>
              <a:ext cx="45825" cy="46650"/>
            </a:xfrm>
            <a:custGeom>
              <a:avLst/>
              <a:gdLst/>
              <a:ahLst/>
              <a:cxnLst/>
              <a:rect l="l" t="t" r="r" b="b"/>
              <a:pathLst>
                <a:path w="1833" h="1866" extrusionOk="0">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417325" y="1644425"/>
              <a:ext cx="45025" cy="46650"/>
            </a:xfrm>
            <a:custGeom>
              <a:avLst/>
              <a:gdLst/>
              <a:ahLst/>
              <a:cxnLst/>
              <a:rect l="l" t="t" r="r" b="b"/>
              <a:pathLst>
                <a:path w="1801" h="1866" extrusionOk="0">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476775" y="1644425"/>
              <a:ext cx="45050" cy="46650"/>
            </a:xfrm>
            <a:custGeom>
              <a:avLst/>
              <a:gdLst/>
              <a:ahLst/>
              <a:cxnLst/>
              <a:rect l="l" t="t" r="r" b="b"/>
              <a:pathLst>
                <a:path w="1802" h="1866" extrusionOk="0">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537050" y="1644425"/>
              <a:ext cx="45025" cy="46650"/>
            </a:xfrm>
            <a:custGeom>
              <a:avLst/>
              <a:gdLst/>
              <a:ahLst/>
              <a:cxnLst/>
              <a:rect l="l" t="t" r="r" b="b"/>
              <a:pathLst>
                <a:path w="1801" h="1866" extrusionOk="0">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596525" y="1644425"/>
              <a:ext cx="45025" cy="46650"/>
            </a:xfrm>
            <a:custGeom>
              <a:avLst/>
              <a:gdLst/>
              <a:ahLst/>
              <a:cxnLst/>
              <a:rect l="l" t="t" r="r" b="b"/>
              <a:pathLst>
                <a:path w="1801" h="1866" extrusionOk="0">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656000" y="1644425"/>
              <a:ext cx="45825" cy="46650"/>
            </a:xfrm>
            <a:custGeom>
              <a:avLst/>
              <a:gdLst/>
              <a:ahLst/>
              <a:cxnLst/>
              <a:rect l="l" t="t" r="r" b="b"/>
              <a:pathLst>
                <a:path w="1833" h="1866" extrusionOk="0">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716275" y="1644425"/>
              <a:ext cx="45025" cy="46650"/>
            </a:xfrm>
            <a:custGeom>
              <a:avLst/>
              <a:gdLst/>
              <a:ahLst/>
              <a:cxnLst/>
              <a:rect l="l" t="t" r="r" b="b"/>
              <a:pathLst>
                <a:path w="1801" h="1866" extrusionOk="0">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775725" y="1644425"/>
              <a:ext cx="45025" cy="46650"/>
            </a:xfrm>
            <a:custGeom>
              <a:avLst/>
              <a:gdLst/>
              <a:ahLst/>
              <a:cxnLst/>
              <a:rect l="l" t="t" r="r" b="b"/>
              <a:pathLst>
                <a:path w="1801" h="1866" extrusionOk="0">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836000" y="1644425"/>
              <a:ext cx="45025" cy="46650"/>
            </a:xfrm>
            <a:custGeom>
              <a:avLst/>
              <a:gdLst/>
              <a:ahLst/>
              <a:cxnLst/>
              <a:rect l="l" t="t" r="r" b="b"/>
              <a:pathLst>
                <a:path w="1801" h="1866" extrusionOk="0">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3166275" y="1069850"/>
              <a:ext cx="190500" cy="167175"/>
            </a:xfrm>
            <a:custGeom>
              <a:avLst/>
              <a:gdLst/>
              <a:ahLst/>
              <a:cxnLst/>
              <a:rect l="l" t="t" r="r" b="b"/>
              <a:pathLst>
                <a:path w="7620" h="6687" extrusionOk="0">
                  <a:moveTo>
                    <a:pt x="1" y="1"/>
                  </a:moveTo>
                  <a:lnTo>
                    <a:pt x="1" y="6687"/>
                  </a:lnTo>
                  <a:lnTo>
                    <a:pt x="7619" y="334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5470225" y="2407075"/>
              <a:ext cx="341575" cy="341550"/>
            </a:xfrm>
            <a:custGeom>
              <a:avLst/>
              <a:gdLst/>
              <a:ahLst/>
              <a:cxnLst/>
              <a:rect l="l" t="t" r="r" b="b"/>
              <a:pathLst>
                <a:path w="13663" h="13662" extrusionOk="0">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464600" y="2401425"/>
              <a:ext cx="352025" cy="352025"/>
            </a:xfrm>
            <a:custGeom>
              <a:avLst/>
              <a:gdLst/>
              <a:ahLst/>
              <a:cxnLst/>
              <a:rect l="l" t="t" r="r" b="b"/>
              <a:pathLst>
                <a:path w="14081" h="14081" extrusionOk="0">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5514425" y="2451250"/>
              <a:ext cx="253175" cy="253175"/>
            </a:xfrm>
            <a:custGeom>
              <a:avLst/>
              <a:gdLst/>
              <a:ahLst/>
              <a:cxnLst/>
              <a:rect l="l" t="t" r="r" b="b"/>
              <a:pathLst>
                <a:path w="10127" h="10127" extrusionOk="0">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5508800" y="2445625"/>
              <a:ext cx="264425" cy="264425"/>
            </a:xfrm>
            <a:custGeom>
              <a:avLst/>
              <a:gdLst/>
              <a:ahLst/>
              <a:cxnLst/>
              <a:rect l="l" t="t" r="r" b="b"/>
              <a:pathLst>
                <a:path w="10577" h="10577" extrusionOk="0">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5589175" y="2480200"/>
              <a:ext cx="103675" cy="189475"/>
            </a:xfrm>
            <a:custGeom>
              <a:avLst/>
              <a:gdLst/>
              <a:ahLst/>
              <a:cxnLst/>
              <a:rect l="l" t="t" r="r" b="b"/>
              <a:pathLst>
                <a:path w="4147" h="7579" extrusionOk="0">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5470225" y="2280900"/>
              <a:ext cx="341575" cy="340750"/>
            </a:xfrm>
            <a:custGeom>
              <a:avLst/>
              <a:gdLst/>
              <a:ahLst/>
              <a:cxnLst/>
              <a:rect l="l" t="t" r="r" b="b"/>
              <a:pathLst>
                <a:path w="13663" h="13630" extrusionOk="0">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5464600" y="2275275"/>
              <a:ext cx="352025" cy="352000"/>
            </a:xfrm>
            <a:custGeom>
              <a:avLst/>
              <a:gdLst/>
              <a:ahLst/>
              <a:cxnLst/>
              <a:rect l="l" t="t" r="r" b="b"/>
              <a:pathLst>
                <a:path w="14081" h="14080" extrusionOk="0">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5514425" y="2324300"/>
              <a:ext cx="253175" cy="253950"/>
            </a:xfrm>
            <a:custGeom>
              <a:avLst/>
              <a:gdLst/>
              <a:ahLst/>
              <a:cxnLst/>
              <a:rect l="l" t="t" r="r" b="b"/>
              <a:pathLst>
                <a:path w="10127" h="10158" extrusionOk="0">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5508800" y="2319475"/>
              <a:ext cx="264425" cy="263600"/>
            </a:xfrm>
            <a:custGeom>
              <a:avLst/>
              <a:gdLst/>
              <a:ahLst/>
              <a:cxnLst/>
              <a:rect l="l" t="t" r="r" b="b"/>
              <a:pathLst>
                <a:path w="10577" h="10544" extrusionOk="0">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589175" y="2354025"/>
              <a:ext cx="103675" cy="189275"/>
            </a:xfrm>
            <a:custGeom>
              <a:avLst/>
              <a:gdLst/>
              <a:ahLst/>
              <a:cxnLst/>
              <a:rect l="l" t="t" r="r" b="b"/>
              <a:pathLst>
                <a:path w="4147" h="7571" extrusionOk="0">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70225" y="2054275"/>
              <a:ext cx="341575" cy="341550"/>
            </a:xfrm>
            <a:custGeom>
              <a:avLst/>
              <a:gdLst/>
              <a:ahLst/>
              <a:cxnLst/>
              <a:rect l="l" t="t" r="r" b="b"/>
              <a:pathLst>
                <a:path w="13663" h="13662" extrusionOk="0">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64600" y="2049450"/>
              <a:ext cx="352025" cy="351200"/>
            </a:xfrm>
            <a:custGeom>
              <a:avLst/>
              <a:gdLst/>
              <a:ahLst/>
              <a:cxnLst/>
              <a:rect l="l" t="t" r="r" b="b"/>
              <a:pathLst>
                <a:path w="14081" h="14048" extrusionOk="0">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514425" y="2098475"/>
              <a:ext cx="253175" cy="253175"/>
            </a:xfrm>
            <a:custGeom>
              <a:avLst/>
              <a:gdLst/>
              <a:ahLst/>
              <a:cxnLst/>
              <a:rect l="l" t="t" r="r" b="b"/>
              <a:pathLst>
                <a:path w="10127" h="10127" extrusionOk="0">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5508800" y="2092850"/>
              <a:ext cx="264425" cy="264425"/>
            </a:xfrm>
            <a:custGeom>
              <a:avLst/>
              <a:gdLst/>
              <a:ahLst/>
              <a:cxnLst/>
              <a:rect l="l" t="t" r="r" b="b"/>
              <a:pathLst>
                <a:path w="10577" h="10577" extrusionOk="0">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5589175" y="2127400"/>
              <a:ext cx="103675" cy="189475"/>
            </a:xfrm>
            <a:custGeom>
              <a:avLst/>
              <a:gdLst/>
              <a:ahLst/>
              <a:cxnLst/>
              <a:rect l="l" t="t" r="r" b="b"/>
              <a:pathLst>
                <a:path w="4147" h="7579" extrusionOk="0">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5070850" y="2818525"/>
              <a:ext cx="197700" cy="144500"/>
            </a:xfrm>
            <a:custGeom>
              <a:avLst/>
              <a:gdLst/>
              <a:ahLst/>
              <a:cxnLst/>
              <a:rect l="l" t="t" r="r" b="b"/>
              <a:pathLst>
                <a:path w="7908" h="5780" extrusionOk="0">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5063600" y="2813700"/>
              <a:ext cx="210575" cy="154300"/>
            </a:xfrm>
            <a:custGeom>
              <a:avLst/>
              <a:gdLst/>
              <a:ahLst/>
              <a:cxnLst/>
              <a:rect l="l" t="t" r="r" b="b"/>
              <a:pathLst>
                <a:path w="8423" h="6172" extrusionOk="0">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5134325" y="3466225"/>
              <a:ext cx="366475" cy="166375"/>
            </a:xfrm>
            <a:custGeom>
              <a:avLst/>
              <a:gdLst/>
              <a:ahLst/>
              <a:cxnLst/>
              <a:rect l="l" t="t" r="r" b="b"/>
              <a:pathLst>
                <a:path w="14659" h="6655" extrusionOk="0">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5128700" y="3457375"/>
              <a:ext cx="387375" cy="180850"/>
            </a:xfrm>
            <a:custGeom>
              <a:avLst/>
              <a:gdLst/>
              <a:ahLst/>
              <a:cxnLst/>
              <a:rect l="l" t="t" r="r" b="b"/>
              <a:pathLst>
                <a:path w="15495" h="7234" extrusionOk="0">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5301475" y="3568275"/>
              <a:ext cx="199325" cy="64325"/>
            </a:xfrm>
            <a:custGeom>
              <a:avLst/>
              <a:gdLst/>
              <a:ahLst/>
              <a:cxnLst/>
              <a:rect l="l" t="t" r="r" b="b"/>
              <a:pathLst>
                <a:path w="7973" h="2573" extrusionOk="0">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5298250" y="3562650"/>
              <a:ext cx="217825" cy="75575"/>
            </a:xfrm>
            <a:custGeom>
              <a:avLst/>
              <a:gdLst/>
              <a:ahLst/>
              <a:cxnLst/>
              <a:rect l="l" t="t" r="r" b="b"/>
              <a:pathLst>
                <a:path w="8713" h="3023" extrusionOk="0">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4830550" y="3803825"/>
              <a:ext cx="219425" cy="1071950"/>
            </a:xfrm>
            <a:custGeom>
              <a:avLst/>
              <a:gdLst/>
              <a:ahLst/>
              <a:cxnLst/>
              <a:rect l="l" t="t" r="r" b="b"/>
              <a:pathLst>
                <a:path w="8777" h="42878" extrusionOk="0">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4832175" y="3798125"/>
              <a:ext cx="204125" cy="1083275"/>
            </a:xfrm>
            <a:custGeom>
              <a:avLst/>
              <a:gdLst/>
              <a:ahLst/>
              <a:cxnLst/>
              <a:rect l="l" t="t" r="r" b="b"/>
              <a:pathLst>
                <a:path w="8165" h="43331" extrusionOk="0">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4814475" y="3655075"/>
              <a:ext cx="331925" cy="1231150"/>
            </a:xfrm>
            <a:custGeom>
              <a:avLst/>
              <a:gdLst/>
              <a:ahLst/>
              <a:cxnLst/>
              <a:rect l="l" t="t" r="r" b="b"/>
              <a:pathLst>
                <a:path w="13277" h="49246" extrusionOk="0">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4821725" y="3649450"/>
              <a:ext cx="327900" cy="1242400"/>
            </a:xfrm>
            <a:custGeom>
              <a:avLst/>
              <a:gdLst/>
              <a:ahLst/>
              <a:cxnLst/>
              <a:rect l="l" t="t" r="r" b="b"/>
              <a:pathLst>
                <a:path w="13116" h="49696" extrusionOk="0">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4835375" y="4872550"/>
              <a:ext cx="217000" cy="65925"/>
            </a:xfrm>
            <a:custGeom>
              <a:avLst/>
              <a:gdLst/>
              <a:ahLst/>
              <a:cxnLst/>
              <a:rect l="l" t="t" r="r" b="b"/>
              <a:pathLst>
                <a:path w="8680" h="2637" extrusionOk="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4835375" y="4867725"/>
              <a:ext cx="222625" cy="76375"/>
            </a:xfrm>
            <a:custGeom>
              <a:avLst/>
              <a:gdLst/>
              <a:ahLst/>
              <a:cxnLst/>
              <a:rect l="l" t="t" r="r" b="b"/>
              <a:pathLst>
                <a:path w="8905" h="3055" extrusionOk="0">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4841000" y="4927200"/>
              <a:ext cx="211375" cy="11275"/>
            </a:xfrm>
            <a:custGeom>
              <a:avLst/>
              <a:gdLst/>
              <a:ahLst/>
              <a:cxnLst/>
              <a:rect l="l" t="t" r="r" b="b"/>
              <a:pathLst>
                <a:path w="8455" h="451" extrusionOk="0">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4835375" y="4921575"/>
              <a:ext cx="222625" cy="22525"/>
            </a:xfrm>
            <a:custGeom>
              <a:avLst/>
              <a:gdLst/>
              <a:ahLst/>
              <a:cxnLst/>
              <a:rect l="l" t="t" r="r" b="b"/>
              <a:pathLst>
                <a:path w="8905" h="901" extrusionOk="0">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4983250" y="4884600"/>
              <a:ext cx="230400" cy="70475"/>
            </a:xfrm>
            <a:custGeom>
              <a:avLst/>
              <a:gdLst/>
              <a:ahLst/>
              <a:cxnLst/>
              <a:rect l="l" t="t" r="r" b="b"/>
              <a:pathLst>
                <a:path w="9216" h="2819" extrusionOk="0">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4977625" y="4879775"/>
              <a:ext cx="241100" cy="80400"/>
            </a:xfrm>
            <a:custGeom>
              <a:avLst/>
              <a:gdLst/>
              <a:ahLst/>
              <a:cxnLst/>
              <a:rect l="l" t="t" r="r" b="b"/>
              <a:pathLst>
                <a:path w="9644" h="3216" extrusionOk="0">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4984050" y="4940850"/>
              <a:ext cx="229600" cy="14225"/>
            </a:xfrm>
            <a:custGeom>
              <a:avLst/>
              <a:gdLst/>
              <a:ahLst/>
              <a:cxnLst/>
              <a:rect l="l" t="t" r="r" b="b"/>
              <a:pathLst>
                <a:path w="9184" h="569" extrusionOk="0">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977625" y="4935225"/>
              <a:ext cx="241100" cy="24950"/>
            </a:xfrm>
            <a:custGeom>
              <a:avLst/>
              <a:gdLst/>
              <a:ahLst/>
              <a:cxnLst/>
              <a:rect l="l" t="t" r="r" b="b"/>
              <a:pathLst>
                <a:path w="9644" h="998" extrusionOk="0">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779925" y="2559250"/>
              <a:ext cx="598725" cy="1158975"/>
            </a:xfrm>
            <a:custGeom>
              <a:avLst/>
              <a:gdLst/>
              <a:ahLst/>
              <a:cxnLst/>
              <a:rect l="l" t="t" r="r" b="b"/>
              <a:pathLst>
                <a:path w="23949" h="46359" extrusionOk="0">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779925" y="2554125"/>
              <a:ext cx="587475" cy="1169275"/>
            </a:xfrm>
            <a:custGeom>
              <a:avLst/>
              <a:gdLst/>
              <a:ahLst/>
              <a:cxnLst/>
              <a:rect l="l" t="t" r="r" b="b"/>
              <a:pathLst>
                <a:path w="23499" h="46771" extrusionOk="0">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852250" y="3131925"/>
              <a:ext cx="629250" cy="449325"/>
            </a:xfrm>
            <a:custGeom>
              <a:avLst/>
              <a:gdLst/>
              <a:ahLst/>
              <a:cxnLst/>
              <a:rect l="l" t="t" r="r" b="b"/>
              <a:pathLst>
                <a:path w="25170" h="17973" extrusionOk="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848250" y="3127100"/>
              <a:ext cx="637275" cy="459700"/>
            </a:xfrm>
            <a:custGeom>
              <a:avLst/>
              <a:gdLst/>
              <a:ahLst/>
              <a:cxnLst/>
              <a:rect l="l" t="t" r="r" b="b"/>
              <a:pathLst>
                <a:path w="25491" h="18388" extrusionOk="0">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853050" y="3111825"/>
              <a:ext cx="245950" cy="480600"/>
            </a:xfrm>
            <a:custGeom>
              <a:avLst/>
              <a:gdLst/>
              <a:ahLst/>
              <a:cxnLst/>
              <a:rect l="l" t="t" r="r" b="b"/>
              <a:pathLst>
                <a:path w="9838" h="19224" extrusionOk="0">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006550" y="3155225"/>
              <a:ext cx="124575" cy="303800"/>
            </a:xfrm>
            <a:custGeom>
              <a:avLst/>
              <a:gdLst/>
              <a:ahLst/>
              <a:cxnLst/>
              <a:rect l="l" t="t" r="r" b="b"/>
              <a:pathLst>
                <a:path w="4983" h="12152" extrusionOk="0">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276575" y="3402800"/>
              <a:ext cx="204925" cy="104425"/>
            </a:xfrm>
            <a:custGeom>
              <a:avLst/>
              <a:gdLst/>
              <a:ahLst/>
              <a:cxnLst/>
              <a:rect l="l" t="t" r="r" b="b"/>
              <a:pathLst>
                <a:path w="8197" h="4177" extrusionOk="0">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270125" y="3397925"/>
              <a:ext cx="215400" cy="114925"/>
            </a:xfrm>
            <a:custGeom>
              <a:avLst/>
              <a:gdLst/>
              <a:ahLst/>
              <a:cxnLst/>
              <a:rect l="l" t="t" r="r" b="b"/>
              <a:pathLst>
                <a:path w="8616" h="4597" extrusionOk="0">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526475" y="3239600"/>
              <a:ext cx="90850" cy="322275"/>
            </a:xfrm>
            <a:custGeom>
              <a:avLst/>
              <a:gdLst/>
              <a:ahLst/>
              <a:cxnLst/>
              <a:rect l="l" t="t" r="r" b="b"/>
              <a:pathLst>
                <a:path w="3634" h="12891" extrusionOk="0">
                  <a:moveTo>
                    <a:pt x="2894" y="1"/>
                  </a:moveTo>
                  <a:lnTo>
                    <a:pt x="1" y="12698"/>
                  </a:lnTo>
                  <a:lnTo>
                    <a:pt x="740" y="12891"/>
                  </a:lnTo>
                  <a:lnTo>
                    <a:pt x="3633" y="194"/>
                  </a:lnTo>
                  <a:lnTo>
                    <a:pt x="2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520050" y="3233175"/>
              <a:ext cx="103700" cy="335125"/>
            </a:xfrm>
            <a:custGeom>
              <a:avLst/>
              <a:gdLst/>
              <a:ahLst/>
              <a:cxnLst/>
              <a:rect l="l" t="t" r="r" b="b"/>
              <a:pathLst>
                <a:path w="4148" h="13405" extrusionOk="0">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56825" y="3548200"/>
              <a:ext cx="391375" cy="27350"/>
            </a:xfrm>
            <a:custGeom>
              <a:avLst/>
              <a:gdLst/>
              <a:ahLst/>
              <a:cxnLst/>
              <a:rect l="l" t="t" r="r" b="b"/>
              <a:pathLst>
                <a:path w="15655" h="1094" extrusionOk="0">
                  <a:moveTo>
                    <a:pt x="15623" y="0"/>
                  </a:moveTo>
                  <a:lnTo>
                    <a:pt x="0" y="322"/>
                  </a:lnTo>
                  <a:lnTo>
                    <a:pt x="33" y="1093"/>
                  </a:lnTo>
                  <a:lnTo>
                    <a:pt x="15655" y="772"/>
                  </a:lnTo>
                  <a:lnTo>
                    <a:pt x="15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52000" y="3542575"/>
              <a:ext cx="401025" cy="38600"/>
            </a:xfrm>
            <a:custGeom>
              <a:avLst/>
              <a:gdLst/>
              <a:ahLst/>
              <a:cxnLst/>
              <a:rect l="l" t="t" r="r" b="b"/>
              <a:pathLst>
                <a:path w="16041" h="1544" extrusionOk="0">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553000" y="2925400"/>
              <a:ext cx="167175" cy="190475"/>
            </a:xfrm>
            <a:custGeom>
              <a:avLst/>
              <a:gdLst/>
              <a:ahLst/>
              <a:cxnLst/>
              <a:rect l="l" t="t" r="r" b="b"/>
              <a:pathLst>
                <a:path w="6687" h="7619" extrusionOk="0">
                  <a:moveTo>
                    <a:pt x="1" y="0"/>
                  </a:moveTo>
                  <a:lnTo>
                    <a:pt x="3344" y="7618"/>
                  </a:lnTo>
                  <a:lnTo>
                    <a:pt x="6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940475" y="4391175"/>
              <a:ext cx="989275" cy="520775"/>
            </a:xfrm>
            <a:custGeom>
              <a:avLst/>
              <a:gdLst/>
              <a:ahLst/>
              <a:cxnLst/>
              <a:rect l="l" t="t" r="r" b="b"/>
              <a:pathLst>
                <a:path w="39571" h="20831" extrusionOk="0">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3007975" y="4124375"/>
              <a:ext cx="854250" cy="429975"/>
            </a:xfrm>
            <a:custGeom>
              <a:avLst/>
              <a:gdLst/>
              <a:ahLst/>
              <a:cxnLst/>
              <a:rect l="l" t="t" r="r" b="b"/>
              <a:pathLst>
                <a:path w="34170" h="17199" extrusionOk="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934850" y="4385550"/>
              <a:ext cx="1000525" cy="532025"/>
            </a:xfrm>
            <a:custGeom>
              <a:avLst/>
              <a:gdLst/>
              <a:ahLst/>
              <a:cxnLst/>
              <a:rect l="l" t="t" r="r" b="b"/>
              <a:pathLst>
                <a:path w="40021" h="21281" extrusionOk="0">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1906225" y="2226250"/>
              <a:ext cx="3057750" cy="2244525"/>
            </a:xfrm>
            <a:custGeom>
              <a:avLst/>
              <a:gdLst/>
              <a:ahLst/>
              <a:cxnLst/>
              <a:rect l="l" t="t" r="r" b="b"/>
              <a:pathLst>
                <a:path w="122310" h="89781" extrusionOk="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1901400" y="2220625"/>
              <a:ext cx="3067400" cy="2254950"/>
            </a:xfrm>
            <a:custGeom>
              <a:avLst/>
              <a:gdLst/>
              <a:ahLst/>
              <a:cxnLst/>
              <a:rect l="l" t="t" r="r" b="b"/>
              <a:pathLst>
                <a:path w="122696" h="90198" extrusionOk="0">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1906225" y="4121975"/>
              <a:ext cx="3057750" cy="348800"/>
            </a:xfrm>
            <a:custGeom>
              <a:avLst/>
              <a:gdLst/>
              <a:ahLst/>
              <a:cxnLst/>
              <a:rect l="l" t="t" r="r" b="b"/>
              <a:pathLst>
                <a:path w="122310" h="13952" extrusionOk="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1901400" y="4116350"/>
              <a:ext cx="3067400" cy="359225"/>
            </a:xfrm>
            <a:custGeom>
              <a:avLst/>
              <a:gdLst/>
              <a:ahLst/>
              <a:cxnLst/>
              <a:rect l="l" t="t" r="r" b="b"/>
              <a:pathLst>
                <a:path w="122696" h="14369" extrusionOk="0">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60525" y="2365275"/>
              <a:ext cx="2749175" cy="1586350"/>
            </a:xfrm>
            <a:custGeom>
              <a:avLst/>
              <a:gdLst/>
              <a:ahLst/>
              <a:cxnLst/>
              <a:rect l="l" t="t" r="r" b="b"/>
              <a:pathLst>
                <a:path w="109967" h="63454" extrusionOk="0">
                  <a:moveTo>
                    <a:pt x="0" y="0"/>
                  </a:moveTo>
                  <a:lnTo>
                    <a:pt x="0" y="63454"/>
                  </a:lnTo>
                  <a:lnTo>
                    <a:pt x="109966" y="63454"/>
                  </a:lnTo>
                  <a:lnTo>
                    <a:pt x="1099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54900" y="2360450"/>
              <a:ext cx="2760425" cy="1596000"/>
            </a:xfrm>
            <a:custGeom>
              <a:avLst/>
              <a:gdLst/>
              <a:ahLst/>
              <a:cxnLst/>
              <a:rect l="l" t="t" r="r" b="b"/>
              <a:pathLst>
                <a:path w="110417" h="63840" extrusionOk="0">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940475" y="4911925"/>
              <a:ext cx="989275" cy="45025"/>
            </a:xfrm>
            <a:custGeom>
              <a:avLst/>
              <a:gdLst/>
              <a:ahLst/>
              <a:cxnLst/>
              <a:rect l="l" t="t" r="r" b="b"/>
              <a:pathLst>
                <a:path w="39571" h="1801" extrusionOk="0">
                  <a:moveTo>
                    <a:pt x="0" y="0"/>
                  </a:moveTo>
                  <a:lnTo>
                    <a:pt x="0" y="1801"/>
                  </a:lnTo>
                  <a:lnTo>
                    <a:pt x="39570" y="1801"/>
                  </a:lnTo>
                  <a:lnTo>
                    <a:pt x="395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935650" y="4907100"/>
              <a:ext cx="999725" cy="55475"/>
            </a:xfrm>
            <a:custGeom>
              <a:avLst/>
              <a:gdLst/>
              <a:ahLst/>
              <a:cxnLst/>
              <a:rect l="l" t="t" r="r" b="b"/>
              <a:pathLst>
                <a:path w="39989" h="2219" extrusionOk="0">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383575" y="2497075"/>
              <a:ext cx="147875" cy="199325"/>
            </a:xfrm>
            <a:custGeom>
              <a:avLst/>
              <a:gdLst/>
              <a:ahLst/>
              <a:cxnLst/>
              <a:rect l="l" t="t" r="r" b="b"/>
              <a:pathLst>
                <a:path w="5915" h="7973" extrusionOk="0">
                  <a:moveTo>
                    <a:pt x="0" y="0"/>
                  </a:moveTo>
                  <a:lnTo>
                    <a:pt x="3954" y="7972"/>
                  </a:lnTo>
                  <a:lnTo>
                    <a:pt x="5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377950" y="2491450"/>
              <a:ext cx="159125" cy="209975"/>
            </a:xfrm>
            <a:custGeom>
              <a:avLst/>
              <a:gdLst/>
              <a:ahLst/>
              <a:cxnLst/>
              <a:rect l="l" t="t" r="r" b="b"/>
              <a:pathLst>
                <a:path w="6365" h="8399" extrusionOk="0">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398825" y="2504300"/>
              <a:ext cx="94875" cy="192100"/>
            </a:xfrm>
            <a:custGeom>
              <a:avLst/>
              <a:gdLst/>
              <a:ahLst/>
              <a:cxnLst/>
              <a:rect l="l" t="t" r="r" b="b"/>
              <a:pathLst>
                <a:path w="3795" h="7684"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393200" y="2499475"/>
              <a:ext cx="106125" cy="201950"/>
            </a:xfrm>
            <a:custGeom>
              <a:avLst/>
              <a:gdLst/>
              <a:ahLst/>
              <a:cxnLst/>
              <a:rect l="l" t="t" r="r" b="b"/>
              <a:pathLst>
                <a:path w="4245" h="8078" extrusionOk="0">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377950" y="2489825"/>
              <a:ext cx="104475" cy="206575"/>
            </a:xfrm>
            <a:custGeom>
              <a:avLst/>
              <a:gdLst/>
              <a:ahLst/>
              <a:cxnLst/>
              <a:rect l="l" t="t" r="r" b="b"/>
              <a:pathLst>
                <a:path w="4179" h="8263"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372325" y="2484200"/>
              <a:ext cx="115725" cy="217225"/>
            </a:xfrm>
            <a:custGeom>
              <a:avLst/>
              <a:gdLst/>
              <a:ahLst/>
              <a:cxnLst/>
              <a:rect l="l" t="t" r="r" b="b"/>
              <a:pathLst>
                <a:path w="4629" h="8689" extrusionOk="0">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153725" y="2452075"/>
              <a:ext cx="328700" cy="244325"/>
            </a:xfrm>
            <a:custGeom>
              <a:avLst/>
              <a:gdLst/>
              <a:ahLst/>
              <a:cxnLst/>
              <a:rect l="l" t="t" r="r" b="b"/>
              <a:pathLst>
                <a:path w="13148" h="9773" extrusionOk="0">
                  <a:moveTo>
                    <a:pt x="1" y="0"/>
                  </a:moveTo>
                  <a:lnTo>
                    <a:pt x="2412" y="9772"/>
                  </a:lnTo>
                  <a:lnTo>
                    <a:pt x="13148" y="9772"/>
                  </a:lnTo>
                  <a:lnTo>
                    <a:pt x="11444" y="1125"/>
                  </a:lnTo>
                  <a:lnTo>
                    <a:pt x="6108" y="1125"/>
                  </a:lnTo>
                  <a:lnTo>
                    <a:pt x="51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148100" y="2447250"/>
              <a:ext cx="339950" cy="253950"/>
            </a:xfrm>
            <a:custGeom>
              <a:avLst/>
              <a:gdLst/>
              <a:ahLst/>
              <a:cxnLst/>
              <a:rect l="l" t="t" r="r" b="b"/>
              <a:pathLst>
                <a:path w="13598" h="10158" extrusionOk="0">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383575" y="2857075"/>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377950" y="2852275"/>
              <a:ext cx="159125" cy="209750"/>
            </a:xfrm>
            <a:custGeom>
              <a:avLst/>
              <a:gdLst/>
              <a:ahLst/>
              <a:cxnLst/>
              <a:rect l="l" t="t" r="r" b="b"/>
              <a:pathLst>
                <a:path w="6365" h="8390" extrusionOk="0">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398825" y="2865125"/>
              <a:ext cx="94875" cy="191275"/>
            </a:xfrm>
            <a:custGeom>
              <a:avLst/>
              <a:gdLst/>
              <a:ahLst/>
              <a:cxnLst/>
              <a:rect l="l" t="t" r="r" b="b"/>
              <a:pathLst>
                <a:path w="3795" h="7651" extrusionOk="0">
                  <a:moveTo>
                    <a:pt x="1" y="0"/>
                  </a:moveTo>
                  <a:lnTo>
                    <a:pt x="3344" y="7651"/>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393200" y="2859500"/>
              <a:ext cx="106125" cy="202525"/>
            </a:xfrm>
            <a:custGeom>
              <a:avLst/>
              <a:gdLst/>
              <a:ahLst/>
              <a:cxnLst/>
              <a:rect l="l" t="t" r="r" b="b"/>
              <a:pathLst>
                <a:path w="4245" h="8101" extrusionOk="0">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377950" y="2849850"/>
              <a:ext cx="104475" cy="206550"/>
            </a:xfrm>
            <a:custGeom>
              <a:avLst/>
              <a:gdLst/>
              <a:ahLst/>
              <a:cxnLst/>
              <a:rect l="l" t="t" r="r" b="b"/>
              <a:pathLst>
                <a:path w="4179" h="8262"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372325" y="2844225"/>
              <a:ext cx="115725" cy="217300"/>
            </a:xfrm>
            <a:custGeom>
              <a:avLst/>
              <a:gdLst/>
              <a:ahLst/>
              <a:cxnLst/>
              <a:rect l="l" t="t" r="r" b="b"/>
              <a:pathLst>
                <a:path w="4629" h="8692" extrusionOk="0">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153725" y="2812875"/>
              <a:ext cx="328700" cy="243525"/>
            </a:xfrm>
            <a:custGeom>
              <a:avLst/>
              <a:gdLst/>
              <a:ahLst/>
              <a:cxnLst/>
              <a:rect l="l" t="t" r="r" b="b"/>
              <a:pathLst>
                <a:path w="13148" h="9741" extrusionOk="0">
                  <a:moveTo>
                    <a:pt x="1" y="1"/>
                  </a:moveTo>
                  <a:lnTo>
                    <a:pt x="2412" y="9741"/>
                  </a:lnTo>
                  <a:lnTo>
                    <a:pt x="13148" y="9741"/>
                  </a:lnTo>
                  <a:lnTo>
                    <a:pt x="11444" y="1094"/>
                  </a:lnTo>
                  <a:lnTo>
                    <a:pt x="6108" y="1094"/>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148100" y="2807250"/>
              <a:ext cx="339950" cy="254775"/>
            </a:xfrm>
            <a:custGeom>
              <a:avLst/>
              <a:gdLst/>
              <a:ahLst/>
              <a:cxnLst/>
              <a:rect l="l" t="t" r="r" b="b"/>
              <a:pathLst>
                <a:path w="13598" h="10191" extrusionOk="0">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383575" y="3217900"/>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377950" y="3212275"/>
              <a:ext cx="159125" cy="209775"/>
            </a:xfrm>
            <a:custGeom>
              <a:avLst/>
              <a:gdLst/>
              <a:ahLst/>
              <a:cxnLst/>
              <a:rect l="l" t="t" r="r" b="b"/>
              <a:pathLst>
                <a:path w="6365" h="8391" extrusionOk="0">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398825" y="3225150"/>
              <a:ext cx="94875" cy="192075"/>
            </a:xfrm>
            <a:custGeom>
              <a:avLst/>
              <a:gdLst/>
              <a:ahLst/>
              <a:cxnLst/>
              <a:rect l="l" t="t" r="r" b="b"/>
              <a:pathLst>
                <a:path w="3795" h="7683"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393200" y="3219525"/>
              <a:ext cx="106125" cy="202725"/>
            </a:xfrm>
            <a:custGeom>
              <a:avLst/>
              <a:gdLst/>
              <a:ahLst/>
              <a:cxnLst/>
              <a:rect l="l" t="t" r="r" b="b"/>
              <a:pathLst>
                <a:path w="4245" h="8109" extrusionOk="0">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377950" y="3209875"/>
              <a:ext cx="104475" cy="207350"/>
            </a:xfrm>
            <a:custGeom>
              <a:avLst/>
              <a:gdLst/>
              <a:ahLst/>
              <a:cxnLst/>
              <a:rect l="l" t="t" r="r" b="b"/>
              <a:pathLst>
                <a:path w="4179" h="8294" extrusionOk="0">
                  <a:moveTo>
                    <a:pt x="0" y="0"/>
                  </a:moveTo>
                  <a:lnTo>
                    <a:pt x="4179" y="8294"/>
                  </a:lnTo>
                  <a:lnTo>
                    <a:pt x="3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372325" y="3205050"/>
              <a:ext cx="115725" cy="217225"/>
            </a:xfrm>
            <a:custGeom>
              <a:avLst/>
              <a:gdLst/>
              <a:ahLst/>
              <a:cxnLst/>
              <a:rect l="l" t="t" r="r" b="b"/>
              <a:pathLst>
                <a:path w="4629" h="8689" extrusionOk="0">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53725" y="3172900"/>
              <a:ext cx="328700" cy="244325"/>
            </a:xfrm>
            <a:custGeom>
              <a:avLst/>
              <a:gdLst/>
              <a:ahLst/>
              <a:cxnLst/>
              <a:rect l="l" t="t" r="r" b="b"/>
              <a:pathLst>
                <a:path w="13148" h="9773" extrusionOk="0">
                  <a:moveTo>
                    <a:pt x="1" y="1"/>
                  </a:moveTo>
                  <a:lnTo>
                    <a:pt x="2412" y="9773"/>
                  </a:lnTo>
                  <a:lnTo>
                    <a:pt x="13148" y="9773"/>
                  </a:lnTo>
                  <a:lnTo>
                    <a:pt x="11444" y="1126"/>
                  </a:lnTo>
                  <a:lnTo>
                    <a:pt x="6108" y="1126"/>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8100" y="3168075"/>
              <a:ext cx="339950" cy="253975"/>
            </a:xfrm>
            <a:custGeom>
              <a:avLst/>
              <a:gdLst/>
              <a:ahLst/>
              <a:cxnLst/>
              <a:rect l="l" t="t" r="r" b="b"/>
              <a:pathLst>
                <a:path w="13598" h="10159" extrusionOk="0">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91075" y="334890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5450" y="3344075"/>
              <a:ext cx="159950" cy="209775"/>
            </a:xfrm>
            <a:custGeom>
              <a:avLst/>
              <a:gdLst/>
              <a:ahLst/>
              <a:cxnLst/>
              <a:rect l="l" t="t" r="r" b="b"/>
              <a:pathLst>
                <a:path w="6398" h="8391" extrusionOk="0">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607150" y="3356925"/>
              <a:ext cx="94050" cy="191300"/>
            </a:xfrm>
            <a:custGeom>
              <a:avLst/>
              <a:gdLst/>
              <a:ahLst/>
              <a:cxnLst/>
              <a:rect l="l" t="t" r="r" b="b"/>
              <a:pathLst>
                <a:path w="3762" h="7652" extrusionOk="0">
                  <a:moveTo>
                    <a:pt x="1" y="1"/>
                  </a:moveTo>
                  <a:lnTo>
                    <a:pt x="3344" y="7651"/>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601525" y="3351300"/>
              <a:ext cx="105300" cy="202550"/>
            </a:xfrm>
            <a:custGeom>
              <a:avLst/>
              <a:gdLst/>
              <a:ahLst/>
              <a:cxnLst/>
              <a:rect l="l" t="t" r="r" b="b"/>
              <a:pathLst>
                <a:path w="4212" h="8102" extrusionOk="0">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6250" y="334167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625" y="3336050"/>
              <a:ext cx="115750" cy="217800"/>
            </a:xfrm>
            <a:custGeom>
              <a:avLst/>
              <a:gdLst/>
              <a:ahLst/>
              <a:cxnLst/>
              <a:rect l="l" t="t" r="r" b="b"/>
              <a:pathLst>
                <a:path w="4630" h="8712" extrusionOk="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361250" y="3304700"/>
              <a:ext cx="329500" cy="243525"/>
            </a:xfrm>
            <a:custGeom>
              <a:avLst/>
              <a:gdLst/>
              <a:ahLst/>
              <a:cxnLst/>
              <a:rect l="l" t="t" r="r" b="b"/>
              <a:pathLst>
                <a:path w="13180" h="9741" extrusionOk="0">
                  <a:moveTo>
                    <a:pt x="1" y="0"/>
                  </a:moveTo>
                  <a:lnTo>
                    <a:pt x="2411" y="9740"/>
                  </a:lnTo>
                  <a:lnTo>
                    <a:pt x="13180" y="9740"/>
                  </a:lnTo>
                  <a:lnTo>
                    <a:pt x="11476" y="1093"/>
                  </a:lnTo>
                  <a:lnTo>
                    <a:pt x="6108" y="1093"/>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355625" y="3299075"/>
              <a:ext cx="340750" cy="254775"/>
            </a:xfrm>
            <a:custGeom>
              <a:avLst/>
              <a:gdLst/>
              <a:ahLst/>
              <a:cxnLst/>
              <a:rect l="l" t="t" r="r" b="b"/>
              <a:pathLst>
                <a:path w="13630" h="10191" extrusionOk="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91075" y="2493850"/>
              <a:ext cx="148700" cy="199325"/>
            </a:xfrm>
            <a:custGeom>
              <a:avLst/>
              <a:gdLst/>
              <a:ahLst/>
              <a:cxnLst/>
              <a:rect l="l" t="t" r="r" b="b"/>
              <a:pathLst>
                <a:path w="5948" h="7973" extrusionOk="0">
                  <a:moveTo>
                    <a:pt x="1" y="1"/>
                  </a:moveTo>
                  <a:lnTo>
                    <a:pt x="3987" y="7972"/>
                  </a:lnTo>
                  <a:lnTo>
                    <a:pt x="59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5450" y="2489025"/>
              <a:ext cx="159950" cy="209775"/>
            </a:xfrm>
            <a:custGeom>
              <a:avLst/>
              <a:gdLst/>
              <a:ahLst/>
              <a:cxnLst/>
              <a:rect l="l" t="t" r="r" b="b"/>
              <a:pathLst>
                <a:path w="6398" h="8391" extrusionOk="0">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607150" y="2501900"/>
              <a:ext cx="94050" cy="191275"/>
            </a:xfrm>
            <a:custGeom>
              <a:avLst/>
              <a:gdLst/>
              <a:ahLst/>
              <a:cxnLst/>
              <a:rect l="l" t="t" r="r" b="b"/>
              <a:pathLst>
                <a:path w="3762" h="7651" extrusionOk="0">
                  <a:moveTo>
                    <a:pt x="1" y="0"/>
                  </a:moveTo>
                  <a:lnTo>
                    <a:pt x="3344" y="7650"/>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601525" y="2496275"/>
              <a:ext cx="105300" cy="202525"/>
            </a:xfrm>
            <a:custGeom>
              <a:avLst/>
              <a:gdLst/>
              <a:ahLst/>
              <a:cxnLst/>
              <a:rect l="l" t="t" r="r" b="b"/>
              <a:pathLst>
                <a:path w="4212" h="8101" extrusionOk="0">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6250" y="248662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580625" y="2481800"/>
              <a:ext cx="115750" cy="217200"/>
            </a:xfrm>
            <a:custGeom>
              <a:avLst/>
              <a:gdLst/>
              <a:ahLst/>
              <a:cxnLst/>
              <a:rect l="l" t="t" r="r" b="b"/>
              <a:pathLst>
                <a:path w="4630" h="8688" extrusionOk="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361250" y="2449650"/>
              <a:ext cx="329500" cy="243525"/>
            </a:xfrm>
            <a:custGeom>
              <a:avLst/>
              <a:gdLst/>
              <a:ahLst/>
              <a:cxnLst/>
              <a:rect l="l" t="t" r="r" b="b"/>
              <a:pathLst>
                <a:path w="13180" h="9741" extrusionOk="0">
                  <a:moveTo>
                    <a:pt x="1" y="1"/>
                  </a:moveTo>
                  <a:lnTo>
                    <a:pt x="2411" y="9740"/>
                  </a:lnTo>
                  <a:lnTo>
                    <a:pt x="13180" y="9740"/>
                  </a:lnTo>
                  <a:lnTo>
                    <a:pt x="11476" y="1094"/>
                  </a:lnTo>
                  <a:lnTo>
                    <a:pt x="6108" y="1094"/>
                  </a:lnTo>
                  <a:lnTo>
                    <a:pt x="5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355625" y="2444025"/>
              <a:ext cx="340750" cy="254775"/>
            </a:xfrm>
            <a:custGeom>
              <a:avLst/>
              <a:gdLst/>
              <a:ahLst/>
              <a:cxnLst/>
              <a:rect l="l" t="t" r="r" b="b"/>
              <a:pathLst>
                <a:path w="13630" h="10191" extrusionOk="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591075" y="369285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585450" y="3687225"/>
              <a:ext cx="159950" cy="209975"/>
            </a:xfrm>
            <a:custGeom>
              <a:avLst/>
              <a:gdLst/>
              <a:ahLst/>
              <a:cxnLst/>
              <a:rect l="l" t="t" r="r" b="b"/>
              <a:pathLst>
                <a:path w="6398" h="8399" extrusionOk="0">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07150" y="3700075"/>
              <a:ext cx="94050" cy="192100"/>
            </a:xfrm>
            <a:custGeom>
              <a:avLst/>
              <a:gdLst/>
              <a:ahLst/>
              <a:cxnLst/>
              <a:rect l="l" t="t" r="r" b="b"/>
              <a:pathLst>
                <a:path w="3762" h="7684" extrusionOk="0">
                  <a:moveTo>
                    <a:pt x="1" y="1"/>
                  </a:moveTo>
                  <a:lnTo>
                    <a:pt x="3344" y="7683"/>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01525" y="3695250"/>
              <a:ext cx="105300" cy="201950"/>
            </a:xfrm>
            <a:custGeom>
              <a:avLst/>
              <a:gdLst/>
              <a:ahLst/>
              <a:cxnLst/>
              <a:rect l="l" t="t" r="r" b="b"/>
              <a:pathLst>
                <a:path w="4212" h="8078" extrusionOk="0">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586250" y="3685600"/>
              <a:ext cx="104500" cy="206575"/>
            </a:xfrm>
            <a:custGeom>
              <a:avLst/>
              <a:gdLst/>
              <a:ahLst/>
              <a:cxnLst/>
              <a:rect l="l" t="t" r="r" b="b"/>
              <a:pathLst>
                <a:path w="4180" h="8263" extrusionOk="0">
                  <a:moveTo>
                    <a:pt x="1" y="1"/>
                  </a:moveTo>
                  <a:lnTo>
                    <a:pt x="4180" y="8262"/>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580625" y="3679975"/>
              <a:ext cx="115750" cy="217300"/>
            </a:xfrm>
            <a:custGeom>
              <a:avLst/>
              <a:gdLst/>
              <a:ahLst/>
              <a:cxnLst/>
              <a:rect l="l" t="t" r="r" b="b"/>
              <a:pathLst>
                <a:path w="4630" h="8692" extrusionOk="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361250" y="3647850"/>
              <a:ext cx="329500" cy="244325"/>
            </a:xfrm>
            <a:custGeom>
              <a:avLst/>
              <a:gdLst/>
              <a:ahLst/>
              <a:cxnLst/>
              <a:rect l="l" t="t" r="r" b="b"/>
              <a:pathLst>
                <a:path w="13180" h="9773" extrusionOk="0">
                  <a:moveTo>
                    <a:pt x="1" y="0"/>
                  </a:moveTo>
                  <a:lnTo>
                    <a:pt x="2411" y="9772"/>
                  </a:lnTo>
                  <a:lnTo>
                    <a:pt x="13180" y="9772"/>
                  </a:lnTo>
                  <a:lnTo>
                    <a:pt x="11476" y="1125"/>
                  </a:lnTo>
                  <a:lnTo>
                    <a:pt x="6108" y="1125"/>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355625" y="3643025"/>
              <a:ext cx="340750" cy="253950"/>
            </a:xfrm>
            <a:custGeom>
              <a:avLst/>
              <a:gdLst/>
              <a:ahLst/>
              <a:cxnLst/>
              <a:rect l="l" t="t" r="r" b="b"/>
              <a:pathLst>
                <a:path w="13630" h="10158" extrusionOk="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3617100" y="2493050"/>
              <a:ext cx="253975" cy="908100"/>
            </a:xfrm>
            <a:custGeom>
              <a:avLst/>
              <a:gdLst/>
              <a:ahLst/>
              <a:cxnLst/>
              <a:rect l="l" t="t" r="r" b="b"/>
              <a:pathLst>
                <a:path w="10159" h="36324" extrusionOk="0">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3711925" y="2493050"/>
              <a:ext cx="11275" cy="266025"/>
            </a:xfrm>
            <a:custGeom>
              <a:avLst/>
              <a:gdLst/>
              <a:ahLst/>
              <a:cxnLst/>
              <a:rect l="l" t="t" r="r" b="b"/>
              <a:pathLst>
                <a:path w="451" h="10641" extrusionOk="0">
                  <a:moveTo>
                    <a:pt x="1" y="0"/>
                  </a:moveTo>
                  <a:lnTo>
                    <a:pt x="1" y="10640"/>
                  </a:lnTo>
                  <a:lnTo>
                    <a:pt x="451" y="10640"/>
                  </a:lnTo>
                  <a:lnTo>
                    <a:pt x="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3850150" y="2476975"/>
              <a:ext cx="31375" cy="31375"/>
            </a:xfrm>
            <a:custGeom>
              <a:avLst/>
              <a:gdLst/>
              <a:ahLst/>
              <a:cxnLst/>
              <a:rect l="l" t="t" r="r" b="b"/>
              <a:pathLst>
                <a:path w="1255" h="1255" extrusionOk="0">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3844525" y="2472150"/>
              <a:ext cx="42625" cy="41825"/>
            </a:xfrm>
            <a:custGeom>
              <a:avLst/>
              <a:gdLst/>
              <a:ahLst/>
              <a:cxnLst/>
              <a:rect l="l" t="t" r="r" b="b"/>
              <a:pathLst>
                <a:path w="1705" h="1673" extrusionOk="0">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3702300" y="2476975"/>
              <a:ext cx="31350" cy="31375"/>
            </a:xfrm>
            <a:custGeom>
              <a:avLst/>
              <a:gdLst/>
              <a:ahLst/>
              <a:cxnLst/>
              <a:rect l="l" t="t" r="r" b="b"/>
              <a:pathLst>
                <a:path w="1254" h="1255" extrusionOk="0">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3697475" y="2472150"/>
              <a:ext cx="41800" cy="41825"/>
            </a:xfrm>
            <a:custGeom>
              <a:avLst/>
              <a:gdLst/>
              <a:ahLst/>
              <a:cxnLst/>
              <a:rect l="l" t="t" r="r" b="b"/>
              <a:pathLst>
                <a:path w="1672" h="1673" extrusionOk="0">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3163075" y="2504300"/>
              <a:ext cx="87625" cy="532825"/>
            </a:xfrm>
            <a:custGeom>
              <a:avLst/>
              <a:gdLst/>
              <a:ahLst/>
              <a:cxnLst/>
              <a:rect l="l" t="t" r="r" b="b"/>
              <a:pathLst>
                <a:path w="3505" h="21313" extrusionOk="0">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3153425" y="2481000"/>
              <a:ext cx="31375" cy="31350"/>
            </a:xfrm>
            <a:custGeom>
              <a:avLst/>
              <a:gdLst/>
              <a:ahLst/>
              <a:cxnLst/>
              <a:rect l="l" t="t" r="r" b="b"/>
              <a:pathLst>
                <a:path w="1255" h="1254" extrusionOk="0">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3147800" y="2475375"/>
              <a:ext cx="41825" cy="41800"/>
            </a:xfrm>
            <a:custGeom>
              <a:avLst/>
              <a:gdLst/>
              <a:ahLst/>
              <a:cxnLst/>
              <a:rect l="l" t="t" r="r" b="b"/>
              <a:pathLst>
                <a:path w="1673" h="1672"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753225" y="2987275"/>
              <a:ext cx="488625" cy="170375"/>
            </a:xfrm>
            <a:custGeom>
              <a:avLst/>
              <a:gdLst/>
              <a:ahLst/>
              <a:cxnLst/>
              <a:rect l="l" t="t" r="r" b="b"/>
              <a:pathLst>
                <a:path w="19545" h="6815" extrusionOk="0">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737150" y="29768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732325" y="2972000"/>
              <a:ext cx="41825" cy="41825"/>
            </a:xfrm>
            <a:custGeom>
              <a:avLst/>
              <a:gdLst/>
              <a:ahLst/>
              <a:cxnLst/>
              <a:rect l="l" t="t" r="r" b="b"/>
              <a:pathLst>
                <a:path w="1673" h="1673"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463125" y="3198625"/>
              <a:ext cx="1296250" cy="180825"/>
            </a:xfrm>
            <a:custGeom>
              <a:avLst/>
              <a:gdLst/>
              <a:ahLst/>
              <a:cxnLst/>
              <a:rect l="l" t="t" r="r" b="b"/>
              <a:pathLst>
                <a:path w="51850" h="7233" extrusionOk="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447850" y="3188175"/>
              <a:ext cx="31375" cy="31375"/>
            </a:xfrm>
            <a:custGeom>
              <a:avLst/>
              <a:gdLst/>
              <a:ahLst/>
              <a:cxnLst/>
              <a:rect l="l" t="t" r="r" b="b"/>
              <a:pathLst>
                <a:path w="1255" h="1255" extrusionOk="0">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443025" y="3182550"/>
              <a:ext cx="41825" cy="41800"/>
            </a:xfrm>
            <a:custGeom>
              <a:avLst/>
              <a:gdLst/>
              <a:ahLst/>
              <a:cxnLst/>
              <a:rect l="l" t="t" r="r" b="b"/>
              <a:pathLst>
                <a:path w="1673" h="1672"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906725" y="3472650"/>
              <a:ext cx="368075" cy="307000"/>
            </a:xfrm>
            <a:custGeom>
              <a:avLst/>
              <a:gdLst/>
              <a:ahLst/>
              <a:cxnLst/>
              <a:rect l="l" t="t" r="r" b="b"/>
              <a:pathLst>
                <a:path w="14723" h="12280" extrusionOk="0">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892250" y="37555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887425" y="3750700"/>
              <a:ext cx="41825" cy="41825"/>
            </a:xfrm>
            <a:custGeom>
              <a:avLst/>
              <a:gdLst/>
              <a:ahLst/>
              <a:cxnLst/>
              <a:rect l="l" t="t" r="r" b="b"/>
              <a:pathLst>
                <a:path w="1673" h="1673" extrusionOk="0">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3579350" y="3472650"/>
              <a:ext cx="368075" cy="307000"/>
            </a:xfrm>
            <a:custGeom>
              <a:avLst/>
              <a:gdLst/>
              <a:ahLst/>
              <a:cxnLst/>
              <a:rect l="l" t="t" r="r" b="b"/>
              <a:pathLst>
                <a:path w="14723" h="12280" extrusionOk="0">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3930525" y="3755525"/>
              <a:ext cx="31350" cy="31375"/>
            </a:xfrm>
            <a:custGeom>
              <a:avLst/>
              <a:gdLst/>
              <a:ahLst/>
              <a:cxnLst/>
              <a:rect l="l" t="t" r="r" b="b"/>
              <a:pathLst>
                <a:path w="1254" h="1255" extrusionOk="0">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3924900" y="3750700"/>
              <a:ext cx="41800" cy="41825"/>
            </a:xfrm>
            <a:custGeom>
              <a:avLst/>
              <a:gdLst/>
              <a:ahLst/>
              <a:cxnLst/>
              <a:rect l="l" t="t" r="r" b="b"/>
              <a:pathLst>
                <a:path w="1672" h="1673"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3717550" y="3065225"/>
              <a:ext cx="429150" cy="208150"/>
            </a:xfrm>
            <a:custGeom>
              <a:avLst/>
              <a:gdLst/>
              <a:ahLst/>
              <a:cxnLst/>
              <a:rect l="l" t="t" r="r" b="b"/>
              <a:pathLst>
                <a:path w="17166" h="8326" extrusionOk="0">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137850" y="3050750"/>
              <a:ext cx="31375" cy="31375"/>
            </a:xfrm>
            <a:custGeom>
              <a:avLst/>
              <a:gdLst/>
              <a:ahLst/>
              <a:cxnLst/>
              <a:rect l="l" t="t" r="r" b="b"/>
              <a:pathLst>
                <a:path w="1255" h="1255" extrusionOk="0">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133025" y="3045925"/>
              <a:ext cx="41825" cy="41825"/>
            </a:xfrm>
            <a:custGeom>
              <a:avLst/>
              <a:gdLst/>
              <a:ahLst/>
              <a:cxnLst/>
              <a:rect l="l" t="t" r="r" b="b"/>
              <a:pathLst>
                <a:path w="1673" h="1673" extrusionOk="0">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3828450" y="3381050"/>
              <a:ext cx="499875" cy="175200"/>
            </a:xfrm>
            <a:custGeom>
              <a:avLst/>
              <a:gdLst/>
              <a:ahLst/>
              <a:cxnLst/>
              <a:rect l="l" t="t" r="r" b="b"/>
              <a:pathLst>
                <a:path w="19995" h="7008" extrusionOk="0">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307400" y="3550600"/>
              <a:ext cx="31375" cy="31375"/>
            </a:xfrm>
            <a:custGeom>
              <a:avLst/>
              <a:gdLst/>
              <a:ahLst/>
              <a:cxnLst/>
              <a:rect l="l" t="t" r="r" b="b"/>
              <a:pathLst>
                <a:path w="1255" h="1255" extrusionOk="0">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302600" y="3545775"/>
              <a:ext cx="41800" cy="41825"/>
            </a:xfrm>
            <a:custGeom>
              <a:avLst/>
              <a:gdLst/>
              <a:ahLst/>
              <a:cxnLst/>
              <a:rect l="l" t="t" r="r" b="b"/>
              <a:pathLst>
                <a:path w="1672" h="1673" extrusionOk="0">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974225" y="2715850"/>
              <a:ext cx="920950" cy="791375"/>
            </a:xfrm>
            <a:custGeom>
              <a:avLst/>
              <a:gdLst/>
              <a:ahLst/>
              <a:cxnLst/>
              <a:rect l="l" t="t" r="r" b="b"/>
              <a:pathLst>
                <a:path w="36838" h="31655" extrusionOk="0">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977425" y="2710025"/>
              <a:ext cx="914550" cy="802825"/>
            </a:xfrm>
            <a:custGeom>
              <a:avLst/>
              <a:gdLst/>
              <a:ahLst/>
              <a:cxnLst/>
              <a:rect l="l" t="t" r="r" b="b"/>
              <a:pathLst>
                <a:path w="36582" h="32113" extrusionOk="0">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3012800" y="2747600"/>
              <a:ext cx="843800" cy="729900"/>
            </a:xfrm>
            <a:custGeom>
              <a:avLst/>
              <a:gdLst/>
              <a:ahLst/>
              <a:cxnLst/>
              <a:rect l="l" t="t" r="r" b="b"/>
              <a:pathLst>
                <a:path w="33752" h="29196" extrusionOk="0">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3009575" y="2742175"/>
              <a:ext cx="850250" cy="740950"/>
            </a:xfrm>
            <a:custGeom>
              <a:avLst/>
              <a:gdLst/>
              <a:ahLst/>
              <a:cxnLst/>
              <a:rect l="l" t="t" r="r" b="b"/>
              <a:pathLst>
                <a:path w="34010" h="29638" extrusionOk="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3366375" y="2914550"/>
              <a:ext cx="135850" cy="521150"/>
            </a:xfrm>
            <a:custGeom>
              <a:avLst/>
              <a:gdLst/>
              <a:ahLst/>
              <a:cxnLst/>
              <a:rect l="l" t="t" r="r" b="b"/>
              <a:pathLst>
                <a:path w="5434" h="20846" extrusionOk="0">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003650" y="3086925"/>
              <a:ext cx="423525" cy="291950"/>
            </a:xfrm>
            <a:custGeom>
              <a:avLst/>
              <a:gdLst/>
              <a:ahLst/>
              <a:cxnLst/>
              <a:rect l="l" t="t" r="r" b="b"/>
              <a:pathLst>
                <a:path w="16941" h="11678" extrusionOk="0">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112125" y="3168875"/>
              <a:ext cx="157550" cy="145500"/>
            </a:xfrm>
            <a:custGeom>
              <a:avLst/>
              <a:gdLst/>
              <a:ahLst/>
              <a:cxnLst/>
              <a:rect l="l" t="t" r="r" b="b"/>
              <a:pathLst>
                <a:path w="6302" h="5820" extrusionOk="0">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108125" y="3164875"/>
              <a:ext cx="165550" cy="153050"/>
            </a:xfrm>
            <a:custGeom>
              <a:avLst/>
              <a:gdLst/>
              <a:ahLst/>
              <a:cxnLst/>
              <a:rect l="l" t="t" r="r" b="b"/>
              <a:pathLst>
                <a:path w="6622" h="6122" extrusionOk="0">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219825" y="3191400"/>
              <a:ext cx="59475" cy="107700"/>
            </a:xfrm>
            <a:custGeom>
              <a:avLst/>
              <a:gdLst/>
              <a:ahLst/>
              <a:cxnLst/>
              <a:rect l="l" t="t" r="r" b="b"/>
              <a:pathLst>
                <a:path w="2379" h="4308" extrusionOk="0">
                  <a:moveTo>
                    <a:pt x="1736" y="0"/>
                  </a:moveTo>
                  <a:lnTo>
                    <a:pt x="0" y="2057"/>
                  </a:lnTo>
                  <a:lnTo>
                    <a:pt x="739" y="4307"/>
                  </a:lnTo>
                  <a:lnTo>
                    <a:pt x="2379" y="2572"/>
                  </a:lnTo>
                  <a:lnTo>
                    <a:pt x="1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216600" y="3187375"/>
              <a:ext cx="66725" cy="115275"/>
            </a:xfrm>
            <a:custGeom>
              <a:avLst/>
              <a:gdLst/>
              <a:ahLst/>
              <a:cxnLst/>
              <a:rect l="l" t="t" r="r" b="b"/>
              <a:pathLst>
                <a:path w="2669" h="4611" extrusionOk="0">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692150" y="2510725"/>
              <a:ext cx="427550" cy="357150"/>
            </a:xfrm>
            <a:custGeom>
              <a:avLst/>
              <a:gdLst/>
              <a:ahLst/>
              <a:cxnLst/>
              <a:rect l="l" t="t" r="r" b="b"/>
              <a:pathLst>
                <a:path w="17102" h="14286" extrusionOk="0">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836800" y="2611975"/>
              <a:ext cx="177625" cy="168000"/>
            </a:xfrm>
            <a:custGeom>
              <a:avLst/>
              <a:gdLst/>
              <a:ahLst/>
              <a:cxnLst/>
              <a:rect l="l" t="t" r="r" b="b"/>
              <a:pathLst>
                <a:path w="7105" h="6720" extrusionOk="0">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832775" y="2608175"/>
              <a:ext cx="185675" cy="175000"/>
            </a:xfrm>
            <a:custGeom>
              <a:avLst/>
              <a:gdLst/>
              <a:ahLst/>
              <a:cxnLst/>
              <a:rect l="l" t="t" r="r" b="b"/>
              <a:pathLst>
                <a:path w="7427" h="7000" extrusionOk="0">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845650" y="2627250"/>
              <a:ext cx="56275" cy="95650"/>
            </a:xfrm>
            <a:custGeom>
              <a:avLst/>
              <a:gdLst/>
              <a:ahLst/>
              <a:cxnLst/>
              <a:rect l="l" t="t" r="r" b="b"/>
              <a:pathLst>
                <a:path w="2251" h="3826" extrusionOk="0">
                  <a:moveTo>
                    <a:pt x="2186" y="1"/>
                  </a:moveTo>
                  <a:lnTo>
                    <a:pt x="129" y="1190"/>
                  </a:lnTo>
                  <a:lnTo>
                    <a:pt x="0" y="3826"/>
                  </a:lnTo>
                  <a:lnTo>
                    <a:pt x="2250" y="2347"/>
                  </a:lnTo>
                  <a:lnTo>
                    <a:pt x="2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841625" y="2623225"/>
              <a:ext cx="64325" cy="103500"/>
            </a:xfrm>
            <a:custGeom>
              <a:avLst/>
              <a:gdLst/>
              <a:ahLst/>
              <a:cxnLst/>
              <a:rect l="l" t="t" r="r" b="b"/>
              <a:pathLst>
                <a:path w="2573" h="4140" extrusionOk="0">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3290050" y="3551400"/>
              <a:ext cx="279675" cy="397425"/>
            </a:xfrm>
            <a:custGeom>
              <a:avLst/>
              <a:gdLst/>
              <a:ahLst/>
              <a:cxnLst/>
              <a:rect l="l" t="t" r="r" b="b"/>
              <a:pathLst>
                <a:path w="11187" h="15897" extrusionOk="0">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3363975" y="3655875"/>
              <a:ext cx="136625" cy="134225"/>
            </a:xfrm>
            <a:custGeom>
              <a:avLst/>
              <a:gdLst/>
              <a:ahLst/>
              <a:cxnLst/>
              <a:rect l="l" t="t" r="r" b="b"/>
              <a:pathLst>
                <a:path w="5465" h="5369" extrusionOk="0">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3359950" y="3651850"/>
              <a:ext cx="144675" cy="141800"/>
            </a:xfrm>
            <a:custGeom>
              <a:avLst/>
              <a:gdLst/>
              <a:ahLst/>
              <a:cxnLst/>
              <a:rect l="l" t="t" r="r" b="b"/>
              <a:pathLst>
                <a:path w="5787" h="5672" extrusionOk="0">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3378425" y="3754725"/>
              <a:ext cx="110925" cy="61100"/>
            </a:xfrm>
            <a:custGeom>
              <a:avLst/>
              <a:gdLst/>
              <a:ahLst/>
              <a:cxnLst/>
              <a:rect l="l" t="t" r="r" b="b"/>
              <a:pathLst>
                <a:path w="4437" h="2444" extrusionOk="0">
                  <a:moveTo>
                    <a:pt x="2026" y="0"/>
                  </a:moveTo>
                  <a:lnTo>
                    <a:pt x="1" y="1190"/>
                  </a:lnTo>
                  <a:lnTo>
                    <a:pt x="2058" y="2443"/>
                  </a:lnTo>
                  <a:lnTo>
                    <a:pt x="4437" y="1222"/>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3374425" y="3750700"/>
              <a:ext cx="118950" cy="68325"/>
            </a:xfrm>
            <a:custGeom>
              <a:avLst/>
              <a:gdLst/>
              <a:ahLst/>
              <a:cxnLst/>
              <a:rect l="l" t="t" r="r" b="b"/>
              <a:pathLst>
                <a:path w="4758" h="2733" extrusionOk="0">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3506200" y="2497575"/>
              <a:ext cx="375325" cy="422225"/>
            </a:xfrm>
            <a:custGeom>
              <a:avLst/>
              <a:gdLst/>
              <a:ahLst/>
              <a:cxnLst/>
              <a:rect l="l" t="t" r="r" b="b"/>
              <a:pathLst>
                <a:path w="15013" h="16889" extrusionOk="0">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3600225" y="2635300"/>
              <a:ext cx="171200" cy="180825"/>
            </a:xfrm>
            <a:custGeom>
              <a:avLst/>
              <a:gdLst/>
              <a:ahLst/>
              <a:cxnLst/>
              <a:rect l="l" t="t" r="r" b="b"/>
              <a:pathLst>
                <a:path w="6848" h="7233" extrusionOk="0">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3596225" y="2632075"/>
              <a:ext cx="179225" cy="188075"/>
            </a:xfrm>
            <a:custGeom>
              <a:avLst/>
              <a:gdLst/>
              <a:ahLst/>
              <a:cxnLst/>
              <a:rect l="l" t="t" r="r" b="b"/>
              <a:pathLst>
                <a:path w="7169" h="7523" extrusionOk="0">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3664525" y="2645725"/>
              <a:ext cx="92425" cy="61100"/>
            </a:xfrm>
            <a:custGeom>
              <a:avLst/>
              <a:gdLst/>
              <a:ahLst/>
              <a:cxnLst/>
              <a:rect l="l" t="t" r="r" b="b"/>
              <a:pathLst>
                <a:path w="3697" h="2444" extrusionOk="0">
                  <a:moveTo>
                    <a:pt x="0" y="1"/>
                  </a:moveTo>
                  <a:lnTo>
                    <a:pt x="1350" y="2347"/>
                  </a:lnTo>
                  <a:lnTo>
                    <a:pt x="3697" y="2444"/>
                  </a:lnTo>
                  <a:lnTo>
                    <a:pt x="2636" y="29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3660500" y="2641725"/>
              <a:ext cx="100475" cy="69125"/>
            </a:xfrm>
            <a:custGeom>
              <a:avLst/>
              <a:gdLst/>
              <a:ahLst/>
              <a:cxnLst/>
              <a:rect l="l" t="t" r="r" b="b"/>
              <a:pathLst>
                <a:path w="4019" h="2765" extrusionOk="0">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4202950" y="2493550"/>
              <a:ext cx="375300" cy="422225"/>
            </a:xfrm>
            <a:custGeom>
              <a:avLst/>
              <a:gdLst/>
              <a:ahLst/>
              <a:cxnLst/>
              <a:rect l="l" t="t" r="r" b="b"/>
              <a:pathLst>
                <a:path w="15012" h="16889" extrusionOk="0">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4296150" y="2631275"/>
              <a:ext cx="172000" cy="180825"/>
            </a:xfrm>
            <a:custGeom>
              <a:avLst/>
              <a:gdLst/>
              <a:ahLst/>
              <a:cxnLst/>
              <a:rect l="l" t="t" r="r" b="b"/>
              <a:pathLst>
                <a:path w="6880" h="7233" extrusionOk="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4292950" y="2627250"/>
              <a:ext cx="179225" cy="188875"/>
            </a:xfrm>
            <a:custGeom>
              <a:avLst/>
              <a:gdLst/>
              <a:ahLst/>
              <a:cxnLst/>
              <a:rect l="l" t="t" r="r" b="b"/>
              <a:pathLst>
                <a:path w="7169" h="7555" extrusionOk="0">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4361250" y="2640925"/>
              <a:ext cx="91625" cy="61900"/>
            </a:xfrm>
            <a:custGeom>
              <a:avLst/>
              <a:gdLst/>
              <a:ahLst/>
              <a:cxnLst/>
              <a:rect l="l" t="t" r="r" b="b"/>
              <a:pathLst>
                <a:path w="3665" h="2476" extrusionOk="0">
                  <a:moveTo>
                    <a:pt x="1" y="0"/>
                  </a:moveTo>
                  <a:lnTo>
                    <a:pt x="1318" y="2379"/>
                  </a:lnTo>
                  <a:lnTo>
                    <a:pt x="3665" y="2475"/>
                  </a:lnTo>
                  <a:lnTo>
                    <a:pt x="3665" y="2475"/>
                  </a:lnTo>
                  <a:lnTo>
                    <a:pt x="2636" y="322"/>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4357225" y="2636900"/>
              <a:ext cx="99675" cy="69925"/>
            </a:xfrm>
            <a:custGeom>
              <a:avLst/>
              <a:gdLst/>
              <a:ahLst/>
              <a:cxnLst/>
              <a:rect l="l" t="t" r="r" b="b"/>
              <a:pathLst>
                <a:path w="3987" h="2797" extrusionOk="0">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287950" y="3382125"/>
              <a:ext cx="340750" cy="434500"/>
            </a:xfrm>
            <a:custGeom>
              <a:avLst/>
              <a:gdLst/>
              <a:ahLst/>
              <a:cxnLst/>
              <a:rect l="l" t="t" r="r" b="b"/>
              <a:pathLst>
                <a:path w="13630" h="17380" extrusionOk="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381150" y="3534525"/>
              <a:ext cx="172000" cy="169600"/>
            </a:xfrm>
            <a:custGeom>
              <a:avLst/>
              <a:gdLst/>
              <a:ahLst/>
              <a:cxnLst/>
              <a:rect l="l" t="t" r="r" b="b"/>
              <a:pathLst>
                <a:path w="6880" h="6784" extrusionOk="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377150" y="3530525"/>
              <a:ext cx="179225" cy="177600"/>
            </a:xfrm>
            <a:custGeom>
              <a:avLst/>
              <a:gdLst/>
              <a:ahLst/>
              <a:cxnLst/>
              <a:rect l="l" t="t" r="r" b="b"/>
              <a:pathLst>
                <a:path w="7169" h="7104" extrusionOk="0">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393200" y="3540950"/>
              <a:ext cx="99675" cy="53875"/>
            </a:xfrm>
            <a:custGeom>
              <a:avLst/>
              <a:gdLst/>
              <a:ahLst/>
              <a:cxnLst/>
              <a:rect l="l" t="t" r="r" b="b"/>
              <a:pathLst>
                <a:path w="3987" h="2155" extrusionOk="0">
                  <a:moveTo>
                    <a:pt x="1576" y="1"/>
                  </a:moveTo>
                  <a:lnTo>
                    <a:pt x="1" y="2122"/>
                  </a:lnTo>
                  <a:lnTo>
                    <a:pt x="2701" y="2155"/>
                  </a:lnTo>
                  <a:lnTo>
                    <a:pt x="3987" y="162"/>
                  </a:lnTo>
                  <a:lnTo>
                    <a:pt x="15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389200" y="3536950"/>
              <a:ext cx="106900" cy="61100"/>
            </a:xfrm>
            <a:custGeom>
              <a:avLst/>
              <a:gdLst/>
              <a:ahLst/>
              <a:cxnLst/>
              <a:rect l="l" t="t" r="r" b="b"/>
              <a:pathLst>
                <a:path w="4276" h="2444" extrusionOk="0">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957350" y="2520125"/>
              <a:ext cx="25" cy="430750"/>
            </a:xfrm>
            <a:custGeom>
              <a:avLst/>
              <a:gdLst/>
              <a:ahLst/>
              <a:cxnLst/>
              <a:rect l="l" t="t" r="r" b="b"/>
              <a:pathLst>
                <a:path w="1" h="17230" extrusionOk="0">
                  <a:moveTo>
                    <a:pt x="1" y="1"/>
                  </a:moveTo>
                  <a:lnTo>
                    <a:pt x="1" y="1722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722600" y="2735475"/>
              <a:ext cx="469550" cy="25"/>
            </a:xfrm>
            <a:custGeom>
              <a:avLst/>
              <a:gdLst/>
              <a:ahLst/>
              <a:cxnLst/>
              <a:rect l="l" t="t" r="r" b="b"/>
              <a:pathLst>
                <a:path w="18782" h="1" extrusionOk="0">
                  <a:moveTo>
                    <a:pt x="0" y="1"/>
                  </a:moveTo>
                  <a:lnTo>
                    <a:pt x="1878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5" name="Google Shape;4945;p64"/>
          <p:cNvSpPr txBox="1"/>
          <p:nvPr/>
        </p:nvSpPr>
        <p:spPr>
          <a:xfrm>
            <a:off x="2254525" y="4381342"/>
            <a:ext cx="4721700" cy="42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50" dirty="0">
                <a:solidFill>
                  <a:schemeClr val="dk2"/>
                </a:solidFill>
                <a:latin typeface="Barlow Semi Condensed"/>
                <a:ea typeface="Barlow Semi Condensed"/>
                <a:cs typeface="Barlow Semi Condensed"/>
                <a:sym typeface="Barlow Semi Condensed"/>
              </a:rPr>
              <a:t> Find more illustrations like these on</a:t>
            </a:r>
            <a:r>
              <a:rPr lang="en" sz="1150" dirty="0">
                <a:solidFill>
                  <a:srgbClr val="1D1C1D"/>
                </a:solidFill>
                <a:latin typeface="Barlow Semi Condensed Light"/>
                <a:ea typeface="Barlow Semi Condensed Light"/>
                <a:cs typeface="Barlow Semi Condensed Light"/>
                <a:sym typeface="Barlow Semi Condensed Light"/>
              </a:rPr>
              <a:t> </a:t>
            </a:r>
            <a:r>
              <a:rPr lang="en" sz="1150" dirty="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dirty="0">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949"/>
        <p:cNvGrpSpPr/>
        <p:nvPr/>
      </p:nvGrpSpPr>
      <p:grpSpPr>
        <a:xfrm>
          <a:off x="0" y="0"/>
          <a:ext cx="0" cy="0"/>
          <a:chOff x="0" y="0"/>
          <a:chExt cx="0" cy="0"/>
        </a:xfrm>
      </p:grpSpPr>
      <p:sp>
        <p:nvSpPr>
          <p:cNvPr id="4950" name="Google Shape;4950;p65"/>
          <p:cNvSpPr txBox="1">
            <a:spLocks noGrp="1"/>
          </p:cNvSpPr>
          <p:nvPr>
            <p:ph type="body" idx="1"/>
          </p:nvPr>
        </p:nvSpPr>
        <p:spPr>
          <a:xfrm>
            <a:off x="1881350" y="1246850"/>
            <a:ext cx="21333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3"/>
              </a:rPr>
              <a:t>Programming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4"/>
              </a:rPr>
              <a:t>Development </a:t>
            </a:r>
            <a:endParaRPr sz="1400"/>
          </a:p>
          <a:p>
            <a:pPr marL="457200" marR="50800" lvl="0" indent="-317500" algn="l" rtl="0">
              <a:spcBef>
                <a:spcPts val="0"/>
              </a:spcBef>
              <a:spcAft>
                <a:spcPts val="0"/>
              </a:spcAft>
              <a:buSzPts val="1400"/>
              <a:buFont typeface="Barlow Semi Condensed"/>
              <a:buChar char="●"/>
            </a:pPr>
            <a:r>
              <a:rPr lang="en" sz="1400">
                <a:uFill>
                  <a:noFill/>
                </a:uFill>
                <a:hlinkClick r:id="rId5"/>
              </a:rPr>
              <a:t>Mission impossible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6"/>
              </a:rPr>
              <a:t>Social networking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7"/>
              </a:rPr>
              <a:t>Segmentation</a:t>
            </a:r>
            <a:endParaRPr sz="1400"/>
          </a:p>
          <a:p>
            <a:pPr marL="457200" marR="50800" lvl="0" indent="-317500" algn="l" rtl="0">
              <a:spcBef>
                <a:spcPts val="0"/>
              </a:spcBef>
              <a:spcAft>
                <a:spcPts val="0"/>
              </a:spcAft>
              <a:buSzPts val="1400"/>
              <a:buFont typeface="Barlow Semi Condensed"/>
              <a:buChar char="●"/>
            </a:pPr>
            <a:r>
              <a:rPr lang="en" sz="1400">
                <a:uFill>
                  <a:noFill/>
                </a:uFill>
                <a:hlinkClick r:id="rId8"/>
              </a:rPr>
              <a:t>Site stats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9"/>
              </a:rPr>
              <a:t>Responsive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0"/>
              </a:rPr>
              <a:t>Meeting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1"/>
              </a:rPr>
              <a:t>Analysis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2"/>
              </a:rPr>
              <a:t>Cyber attack</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3"/>
              </a:rPr>
              <a:t>Secure server</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a:spLocks noGrp="1"/>
          </p:cNvSpPr>
          <p:nvPr>
            <p:ph type="body" idx="2"/>
          </p:nvPr>
        </p:nvSpPr>
        <p:spPr>
          <a:xfrm>
            <a:off x="4220325" y="1246850"/>
            <a:ext cx="30999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5"/>
              </a:rPr>
              <a:t>Close-up of woman using a laptop</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xmlns:ahyp="http://schemas.microsoft.com/office/drawing/2018/hyperlinkcolo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59" name="Google Shape;4959;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name="adj" fmla="val 16667"/>
              </a:avLst>
            </a:prstGeom>
            <a:solidFill>
              <a:srgbClr val="77C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707232" y="496163"/>
              <a:ext cx="791400" cy="754200"/>
            </a:xfrm>
            <a:prstGeom prst="roundRect">
              <a:avLst>
                <a:gd name="adj" fmla="val 16667"/>
              </a:avLst>
            </a:prstGeom>
            <a:solidFill>
              <a:srgbClr val="BBE3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769052" y="496163"/>
              <a:ext cx="791400" cy="754200"/>
            </a:xfrm>
            <a:prstGeom prst="roundRect">
              <a:avLst>
                <a:gd name="adj" fmla="val 16667"/>
              </a:avLst>
            </a:prstGeom>
            <a:solidFill>
              <a:srgbClr val="DDF1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521813" y="496163"/>
              <a:ext cx="791400" cy="754200"/>
            </a:xfrm>
            <a:prstGeom prst="roundRect">
              <a:avLst>
                <a:gd name="adj" fmla="val 16667"/>
              </a:avLst>
            </a:prstGeom>
            <a:solidFill>
              <a:srgbClr val="49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name="adj" fmla="val 16667"/>
              </a:avLst>
            </a:prstGeom>
            <a:solidFill>
              <a:srgbClr val="4777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77" name="Google Shape;4977;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4983" name="Google Shape;4983;p68"/>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4985" name="Google Shape;4985;p68"/>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4986" name="Google Shape;4986;p68"/>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4988" name="Google Shape;4988;p68"/>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95"/>
        <p:cNvGrpSpPr/>
        <p:nvPr/>
      </p:nvGrpSpPr>
      <p:grpSpPr>
        <a:xfrm>
          <a:off x="0" y="0"/>
          <a:ext cx="0" cy="0"/>
          <a:chOff x="0" y="0"/>
          <a:chExt cx="0" cy="0"/>
        </a:xfrm>
      </p:grpSpPr>
      <p:sp>
        <p:nvSpPr>
          <p:cNvPr id="4996" name="Google Shape;499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2" name="Google Shape;507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4" name="Google Shape;519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9" name="Google Shape;6989;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13" name="Google Shape;11313;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16" name="Google Shape;11316;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1" name="Google Shape;11511;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2" name="Google Shape;11852;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3" name="Google Shape;11853;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4" name="Google Shape;11854;p71"/>
              <p:cNvCxnSpPr>
                <a:stCxn id="118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57" name="Google Shape;11857;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8" name="Google Shape;11858;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62" name="Google Shape;11862;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65" name="Google Shape;11865;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69" name="Google Shape;11869;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3" name="Google Shape;11873;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4" name="Google Shape;11874;p71"/>
              <p:cNvCxnSpPr>
                <a:stCxn id="11875" idx="6"/>
                <a:endCxn id="118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76" name="Google Shape;11876;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883" name="Google Shape;11883;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886" name="Google Shape;11886;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75" name="Google Shape;11875;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71"/>
            <p:cNvCxnSpPr>
              <a:stCxn id="11894" idx="0"/>
              <a:endCxn id="1189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9" name="Google Shape;11899;p71"/>
            <p:cNvCxnSpPr>
              <a:stCxn id="11898" idx="0"/>
              <a:endCxn id="1190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00" name="Google Shape;11900;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6" name="Google Shape;11916;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7" name="Google Shape;11917;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18" name="Google Shape;11918;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7" name="Google Shape;11927;p71"/>
            <p:cNvCxnSpPr>
              <a:stCxn id="11924" idx="6"/>
              <a:endCxn id="1192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28" name="Google Shape;11928;p71"/>
            <p:cNvCxnSpPr>
              <a:stCxn id="11925" idx="4"/>
              <a:endCxn id="119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30" name="Google Shape;11930;p71"/>
            <p:cNvCxnSpPr>
              <a:stCxn id="11929" idx="6"/>
              <a:endCxn id="1192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31" name="Google Shape;11931;p71"/>
            <p:cNvCxnSpPr>
              <a:stCxn id="11926" idx="4"/>
              <a:endCxn id="119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29" name="Google Shape;11929;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34" name="Google Shape;11934;p71"/>
            <p:cNvCxnSpPr>
              <a:endCxn id="119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7" name="Google Shape;11947;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8" name="Google Shape;11948;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9" name="Google Shape;11949;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50" name="Google Shape;11950;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5" name="Google Shape;11955;p71"/>
            <p:cNvCxnSpPr>
              <a:stCxn id="11956" idx="0"/>
              <a:endCxn id="119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7" name="Google Shape;11957;p71"/>
            <p:cNvCxnSpPr>
              <a:stCxn id="11956" idx="2"/>
              <a:endCxn id="119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9" name="Google Shape;11959;p71"/>
            <p:cNvCxnSpPr>
              <a:stCxn id="11960" idx="0"/>
              <a:endCxn id="119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1" name="Google Shape;11961;p71"/>
            <p:cNvCxnSpPr>
              <a:stCxn id="11954" idx="2"/>
              <a:endCxn id="119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3" name="Google Shape;11963;p71"/>
            <p:cNvCxnSpPr>
              <a:stCxn id="11964" idx="0"/>
              <a:endCxn id="119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60" name="Google Shape;11960;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8" name="Google Shape;11958;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4" name="Google Shape;11964;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2" name="Google Shape;11962;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4" name="Google Shape;11954;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6" name="Google Shape;11956;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3" name="Google Shape;11953;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0" name="Google Shape;11970;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71" name="Google Shape;11971;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72" name="Google Shape;11972;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6" name="Google Shape;1197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7" name="Google Shape;11977;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1" name="Google Shape;1198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6" name="Google Shape;1198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71"/>
          <p:cNvGrpSpPr/>
          <p:nvPr/>
        </p:nvGrpSpPr>
        <p:grpSpPr>
          <a:xfrm rot="10800000" flipH="1">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12" name="Google Shape;12112;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19" name="Google Shape;12119;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22" name="Google Shape;12122;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23" name="Google Shape;12123;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4" name="Google Shape;12124;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5" name="Google Shape;12125;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6" name="Google Shape;12126;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7" name="Google Shape;12127;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8" name="Google Shape;12128;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29" name="Google Shape;12129;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4" name="Google Shape;12134;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7" name="Google Shape;12137;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2" name="Google Shape;12142;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5" name="Google Shape;12145;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0" name="Google Shape;12150;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3" name="Google Shape;12153;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3" name="Google Shape;12173;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4" name="Google Shape;12194;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7" name="Google Shape;12197;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198" name="Google Shape;12198;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9" name="Google Shape;12199;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00" name="Google Shape;12200;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3" name="Google Shape;12263;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6" name="Google Shape;12266;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7" name="Google Shape;12267;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8" name="Google Shape;12268;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9" name="Google Shape;12269;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291" name="Google Shape;12291;p72"/>
          <p:cNvGraphicFramePr/>
          <p:nvPr/>
        </p:nvGraphicFramePr>
        <p:xfrm>
          <a:off x="5954575" y="2361200"/>
          <a:ext cx="2504100" cy="868600"/>
        </p:xfrm>
        <a:graphic>
          <a:graphicData uri="http://schemas.openxmlformats.org/drawingml/2006/table">
            <a:tbl>
              <a:tblPr>
                <a:noFill/>
                <a:tableStyleId>{BBA27968-11AC-4B98-8F6B-AEEB789121BE}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27" name="Google Shape;12327;p72"/>
          <p:cNvGraphicFramePr/>
          <p:nvPr/>
        </p:nvGraphicFramePr>
        <p:xfrm>
          <a:off x="5954600" y="1188950"/>
          <a:ext cx="2504100" cy="976500"/>
        </p:xfrm>
        <a:graphic>
          <a:graphicData uri="http://schemas.openxmlformats.org/drawingml/2006/table">
            <a:tbl>
              <a:tblPr>
                <a:noFill/>
                <a:tableStyleId>{BBA27968-11AC-4B98-8F6B-AEEB789121BE}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28" name="Google Shape;12328;p72"/>
          <p:cNvGraphicFramePr/>
          <p:nvPr/>
        </p:nvGraphicFramePr>
        <p:xfrm>
          <a:off x="3375463" y="2361200"/>
          <a:ext cx="2363400" cy="868575"/>
        </p:xfrm>
        <a:graphic>
          <a:graphicData uri="http://schemas.openxmlformats.org/drawingml/2006/table">
            <a:tbl>
              <a:tblPr>
                <a:noFill/>
                <a:tableStyleId>{BBA27968-11AC-4B98-8F6B-AEEB789121BE}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66" name="Google Shape;12366;p72"/>
          <p:cNvGraphicFramePr/>
          <p:nvPr/>
        </p:nvGraphicFramePr>
        <p:xfrm>
          <a:off x="728250" y="2361200"/>
          <a:ext cx="2369800" cy="889350"/>
        </p:xfrm>
        <a:graphic>
          <a:graphicData uri="http://schemas.openxmlformats.org/drawingml/2006/table">
            <a:tbl>
              <a:tblPr>
                <a:noFill/>
                <a:tableStyleId>{BBA27968-11AC-4B98-8F6B-AEEB789121BE}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5" name="Google Shape;12375;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6" name="Google Shape;12376;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377" name="Google Shape;12377;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3" name="Google Shape;12393;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8" name="Google Shape;12408;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9" name="Google Shape;12409;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0" name="Google Shape;12410;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1" name="Google Shape;12411;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2" name="Google Shape;12412;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3" name="Google Shape;12413;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4" name="Google Shape;12414;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5" name="Google Shape;12415;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6" name="Google Shape;12416;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7" name="Google Shape;12417;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8" name="Google Shape;12418;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08" name="Google Shape;12508;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1" name="Google Shape;12511;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4" name="Google Shape;12514;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7" name="Google Shape;12517;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0" name="Google Shape;12520;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1" name="Google Shape;12521;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2" name="Google Shape;12522;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3" name="Google Shape;12523;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24" name="Google Shape;12524;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4" name="Google Shape;12624;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7" name="Google Shape;12627;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0" name="Google Shape;12630;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3" name="Google Shape;12633;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6" name="Google Shape;12636;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77" name="Google Shape;12777;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780" name="Google Shape;12780;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783" name="Google Shape;12783;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786" name="Google Shape;12786;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869711" y="490401"/>
              <a:ext cx="1404000" cy="14040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7" name="Google Shape;2177;p39"/>
          <p:cNvSpPr txBox="1">
            <a:spLocks noGrp="1"/>
          </p:cNvSpPr>
          <p:nvPr>
            <p:ph type="title"/>
          </p:nvPr>
        </p:nvSpPr>
        <p:spPr>
          <a:xfrm>
            <a:off x="2167128" y="2376997"/>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dirty="0"/>
              <a:t>Компания </a:t>
            </a:r>
            <a:r>
              <a:rPr lang="en-US" dirty="0"/>
              <a:t>“</a:t>
            </a:r>
            <a:r>
              <a:rPr lang="en-US" dirty="0" err="1"/>
              <a:t>Sportik</a:t>
            </a:r>
            <a:r>
              <a:rPr lang="en-US" dirty="0"/>
              <a:t>”</a:t>
            </a:r>
            <a:br>
              <a:rPr lang="ru-RU" dirty="0"/>
            </a:br>
            <a:endParaRPr dirty="0"/>
          </a:p>
        </p:txBody>
      </p:sp>
      <p:sp>
        <p:nvSpPr>
          <p:cNvPr id="2178" name="Google Shape;2178;p39"/>
          <p:cNvSpPr txBox="1">
            <a:spLocks noGrp="1"/>
          </p:cNvSpPr>
          <p:nvPr>
            <p:ph type="subTitle" idx="1"/>
          </p:nvPr>
        </p:nvSpPr>
        <p:spPr>
          <a:xfrm>
            <a:off x="2167128" y="2918428"/>
            <a:ext cx="4809600" cy="1787579"/>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ru-RU" dirty="0">
                <a:latin typeface="Barlow Semi Condensed"/>
                <a:ea typeface="Barlow Semi Condensed"/>
                <a:cs typeface="Barlow Semi Condensed"/>
                <a:sym typeface="Barlow Semi Condensed"/>
              </a:rPr>
              <a:t>Пр</a:t>
            </a:r>
            <a:r>
              <a:rPr lang="ru-RU" dirty="0"/>
              <a:t>оизводит товары для занятия спортом (одежда, инвентарь, обувь)</a:t>
            </a:r>
          </a:p>
          <a:p>
            <a:pPr marL="285750" lvl="0" indent="-285750" algn="l" rtl="0">
              <a:lnSpc>
                <a:spcPct val="150000"/>
              </a:lnSpc>
              <a:spcBef>
                <a:spcPts val="0"/>
              </a:spcBef>
              <a:spcAft>
                <a:spcPts val="0"/>
              </a:spcAft>
              <a:buFont typeface="Arial" panose="020B0604020202020204" pitchFamily="34" charset="0"/>
              <a:buChar char="•"/>
            </a:pPr>
            <a:r>
              <a:rPr lang="ru-RU" dirty="0"/>
              <a:t>Планирует выйти на мировой рынок</a:t>
            </a:r>
          </a:p>
          <a:p>
            <a:pPr marL="285750" lvl="0" indent="-285750" algn="l" rtl="0">
              <a:lnSpc>
                <a:spcPct val="150000"/>
              </a:lnSpc>
              <a:spcBef>
                <a:spcPts val="0"/>
              </a:spcBef>
              <a:spcAft>
                <a:spcPts val="0"/>
              </a:spcAft>
              <a:buFont typeface="Arial" panose="020B0604020202020204" pitchFamily="34" charset="0"/>
              <a:buChar char="•"/>
            </a:pPr>
            <a:r>
              <a:rPr lang="ru-RU" dirty="0">
                <a:latin typeface="Barlow Semi Condensed"/>
                <a:ea typeface="Barlow Semi Condensed"/>
                <a:cs typeface="Barlow Semi Condensed"/>
                <a:sym typeface="Barlow Semi Condensed"/>
              </a:rPr>
              <a:t>Собирается разработать собственное приложение</a:t>
            </a:r>
            <a:endParaRPr dirty="0">
              <a:latin typeface="Barlow Semi Condensed"/>
              <a:ea typeface="Barlow Semi Condensed"/>
              <a:cs typeface="Barlow Semi Condensed"/>
              <a:sym typeface="Barlow Semi Condensed"/>
            </a:endParaRPr>
          </a:p>
        </p:txBody>
      </p:sp>
      <p:pic>
        <p:nvPicPr>
          <p:cNvPr id="3" name="Рисунок 2">
            <a:extLst>
              <a:ext uri="{FF2B5EF4-FFF2-40B4-BE49-F238E27FC236}">
                <a16:creationId xmlns:a16="http://schemas.microsoft.com/office/drawing/2014/main" id="{B607E139-1420-6E31-9E63-D69E06D715F3}"/>
              </a:ext>
            </a:extLst>
          </p:cNvPr>
          <p:cNvPicPr>
            <a:picLocks noChangeAspect="1"/>
          </p:cNvPicPr>
          <p:nvPr/>
        </p:nvPicPr>
        <p:blipFill>
          <a:blip r:embed="rId3"/>
          <a:stretch>
            <a:fillRect/>
          </a:stretch>
        </p:blipFill>
        <p:spPr>
          <a:xfrm>
            <a:off x="4075629" y="816774"/>
            <a:ext cx="992272" cy="992272"/>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6" name="Google Shape;13026;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9" name="Google Shape;13029;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034" name="Google Shape;1303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052" name="Google Shape;13052;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054" name="Google Shape;13054;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056" name="Google Shape;13056;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06" name="Google Shape;13106;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8" name="Google Shape;13128;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29" name="Google Shape;13129;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30" name="Google Shape;13130;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31" name="Google Shape;13131;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32" name="Google Shape;13132;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9" name="Google Shape;13149;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56" name="Google Shape;13156;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3" name="Google Shape;13163;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0" name="Google Shape;1317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6" name="Google Shape;1317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1" name="Google Shape;1318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6" name="Google Shape;1318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1" name="Google Shape;1319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5"/>
        <p:cNvGrpSpPr/>
        <p:nvPr/>
      </p:nvGrpSpPr>
      <p:grpSpPr>
        <a:xfrm>
          <a:off x="0" y="0"/>
          <a:ext cx="0" cy="0"/>
          <a:chOff x="0" y="0"/>
          <a:chExt cx="0" cy="0"/>
        </a:xfrm>
      </p:grpSpPr>
      <p:sp>
        <p:nvSpPr>
          <p:cNvPr id="13196" name="Google Shape;13196;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dirty="0">
                <a:solidFill>
                  <a:srgbClr val="FFFFFF"/>
                </a:solidFill>
                <a:latin typeface="Arial"/>
                <a:ea typeface="Arial"/>
                <a:cs typeface="Arial"/>
                <a:sym typeface="Arial"/>
              </a:rPr>
              <a:t>...and our </a:t>
            </a:r>
            <a:r>
              <a:rPr lang="en" dirty="0">
                <a:latin typeface="Arial"/>
                <a:ea typeface="Arial"/>
                <a:cs typeface="Arial"/>
                <a:sym typeface="Arial"/>
              </a:rPr>
              <a:t>sets </a:t>
            </a:r>
            <a:r>
              <a:rPr lang="en" dirty="0">
                <a:solidFill>
                  <a:srgbClr val="FFFFFF"/>
                </a:solidFill>
                <a:latin typeface="Arial"/>
                <a:ea typeface="Arial"/>
                <a:cs typeface="Arial"/>
                <a:sym typeface="Arial"/>
              </a:rPr>
              <a:t>of editable icons</a:t>
            </a:r>
            <a:endParaRPr dirty="0">
              <a:solidFill>
                <a:srgbClr val="FFFFFF"/>
              </a:solidFill>
              <a:latin typeface="Arial"/>
              <a:ea typeface="Arial"/>
              <a:cs typeface="Arial"/>
              <a:sym typeface="Arial"/>
            </a:endParaRPr>
          </a:p>
        </p:txBody>
      </p:sp>
      <p:sp>
        <p:nvSpPr>
          <p:cNvPr id="13197" name="Google Shape;13197;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4" name="Google Shape;13204;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1" name="Google Shape;13211;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2" name="Google Shape;13212;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5" name="Google Shape;13215;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6" name="Google Shape;13216;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1"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2"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4"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5"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6"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7" name="Google Shape;13227;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7" name="Google Shape;13237;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8" name="Google Shape;13238;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2" name="Google Shape;13242;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3" name="Google Shape;13243;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0" name="Google Shape;13250;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53" name="Google Shape;13253;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4" name="Google Shape;13254;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1" name="Google Shape;13261;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2" name="Google Shape;13262;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7" name="Google Shape;13267;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2" name="Google Shape;13282;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4" name="Google Shape;13284;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5" name="Google Shape;13285;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7" name="Google Shape;13297;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98" name="Google Shape;13298;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07" name="Google Shape;13307;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1" name="Google Shape;13311;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2" name="Google Shape;13312;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5" name="Google Shape;13315;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7" name="Google Shape;13317;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8" name="Google Shape;13318;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7" name="Google Shape;13327;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28" name="Google Shape;13328;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2" name="Google Shape;13332;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6" name="Google Shape;13336;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7" name="Google Shape;13337;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39" name="Google Shape;13339;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0" name="Google Shape;13350;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5" name="Google Shape;13355;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6" name="Google Shape;13356;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65" name="Google Shape;13365;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5" name="Google Shape;13375;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6" name="Google Shape;13376;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77" name="Google Shape;13377;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82" name="Google Shape;13382;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3" name="Google Shape;13383;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9" name="Google Shape;13389;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2" name="Google Shape;13392;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3" name="Google Shape;13393;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6" name="Google Shape;13396;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7" name="Google Shape;13397;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07" name="Google Shape;13407;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0" name="Google Shape;13410;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4" name="Google Shape;13414;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5" name="Google Shape;13415;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16" name="Google Shape;13416;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5" name="Google Shape;13435;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6" name="Google Shape;13436;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7" name="Google Shape;13437;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0" name="Google Shape;13440;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1" name="Google Shape;13441;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4" name="Google Shape;13444;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5" name="Google Shape;13445;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6" name="Google Shape;13446;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9" name="Google Shape;13449;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0" name="Google Shape;13450;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3" name="Google Shape;13453;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6" name="Google Shape;13456;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7" name="Google Shape;13457;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0" name="Google Shape;13460;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1" name="Google Shape;13461;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4" name="Google Shape;13464;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7" name="Google Shape;13467;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8" name="Google Shape;13468;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1" name="Google Shape;13471;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2" name="Google Shape;13472;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5" name="Google Shape;13475;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8" name="Google Shape;13478;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1" name="Google Shape;13481;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2" name="Google Shape;13482;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5" name="Google Shape;13485;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6" name="Google Shape;13486;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87" name="Google Shape;13487;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0" name="Google Shape;13490;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3" name="Google Shape;13493;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97"/>
        <p:cNvGrpSpPr/>
        <p:nvPr/>
      </p:nvGrpSpPr>
      <p:grpSpPr>
        <a:xfrm>
          <a:off x="0" y="0"/>
          <a:ext cx="0" cy="0"/>
          <a:chOff x="0" y="0"/>
          <a:chExt cx="0" cy="0"/>
        </a:xfrm>
      </p:grpSpPr>
      <p:sp>
        <p:nvSpPr>
          <p:cNvPr id="13498" name="Google Shape;13498;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6" name="Google Shape;13536;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8" name="Google Shape;13558;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2" name="Google Shape;13612;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7" name="Google Shape;13657;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5" name="Google Shape;13665;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4" name="Google Shape;13714;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3" name="Google Shape;13723;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1" name="Google Shape;13731;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9" name="Google Shape;13739;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9" name="Google Shape;13749;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2" name="Google Shape;13762;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5" name="Google Shape;13785;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9"/>
        <p:cNvGrpSpPr/>
        <p:nvPr/>
      </p:nvGrpSpPr>
      <p:grpSpPr>
        <a:xfrm>
          <a:off x="0" y="0"/>
          <a:ext cx="0" cy="0"/>
          <a:chOff x="0" y="0"/>
          <a:chExt cx="0" cy="0"/>
        </a:xfrm>
      </p:grpSpPr>
      <p:sp>
        <p:nvSpPr>
          <p:cNvPr id="13790" name="Google Shape;13790;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4" name="Google Shape;13804;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3" name="Google Shape;13833;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77"/>
          <p:cNvGrpSpPr/>
          <p:nvPr/>
        </p:nvGrpSpPr>
        <p:grpSpPr>
          <a:xfrm>
            <a:off x="3077115" y="3396063"/>
            <a:ext cx="366648" cy="366420"/>
            <a:chOff x="6479471" y="2079003"/>
            <a:chExt cx="348923" cy="348706"/>
          </a:xfrm>
        </p:grpSpPr>
        <p:sp>
          <p:nvSpPr>
            <p:cNvPr id="13922" name="Google Shape;13922;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9" name="Google Shape;13989;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0" name="Google Shape;14020;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7" name="Google Shape;14027;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7" name="Google Shape;14037;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3" name="Google Shape;14053;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8" name="Google Shape;14068;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6" name="Google Shape;14076;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48"/>
        <p:cNvGrpSpPr/>
        <p:nvPr/>
      </p:nvGrpSpPr>
      <p:grpSpPr>
        <a:xfrm>
          <a:off x="0" y="0"/>
          <a:ext cx="0" cy="0"/>
          <a:chOff x="0" y="0"/>
          <a:chExt cx="0" cy="0"/>
        </a:xfrm>
      </p:grpSpPr>
      <p:sp>
        <p:nvSpPr>
          <p:cNvPr id="14149" name="Google Shape;1414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5" name="Google Shape;14265;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8" name="Google Shape;14288;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3" name="Google Shape;14303;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1" name="Google Shape;14561;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65"/>
        <p:cNvGrpSpPr/>
        <p:nvPr/>
      </p:nvGrpSpPr>
      <p:grpSpPr>
        <a:xfrm>
          <a:off x="0" y="0"/>
          <a:ext cx="0" cy="0"/>
          <a:chOff x="0" y="0"/>
          <a:chExt cx="0" cy="0"/>
        </a:xfrm>
      </p:grpSpPr>
      <p:sp>
        <p:nvSpPr>
          <p:cNvPr id="14566" name="Google Shape;14566;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5" name="Google Shape;14605;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6" name="Google Shape;14636;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0" name="Google Shape;14650;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2" name="Google Shape;14702;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4" name="Google Shape;14724;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8" name="Google Shape;14748;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9" name="Google Shape;14759;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7" name="Google Shape;14827;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7" name="Google Shape;14837;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7" name="Google Shape;14847;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3" name="Google Shape;14853;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6" name="Google Shape;14896;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4"/>
        <p:cNvGrpSpPr/>
        <p:nvPr/>
      </p:nvGrpSpPr>
      <p:grpSpPr>
        <a:xfrm>
          <a:off x="0" y="0"/>
          <a:ext cx="0" cy="0"/>
          <a:chOff x="0" y="0"/>
          <a:chExt cx="0" cy="0"/>
        </a:xfrm>
      </p:grpSpPr>
      <p:sp>
        <p:nvSpPr>
          <p:cNvPr id="14905" name="Google Shape;14905;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0" name="Google Shape;14960;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1" name="Google Shape;15031;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3" name="Google Shape;15063;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92"/>
        <p:cNvGrpSpPr/>
        <p:nvPr/>
      </p:nvGrpSpPr>
      <p:grpSpPr>
        <a:xfrm>
          <a:off x="0" y="0"/>
          <a:ext cx="0" cy="0"/>
          <a:chOff x="0" y="0"/>
          <a:chExt cx="0" cy="0"/>
        </a:xfrm>
      </p:grpSpPr>
      <p:sp>
        <p:nvSpPr>
          <p:cNvPr id="15093" name="Google Shape;1509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8" name="Google Shape;15098;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2" name="Google Shape;15102;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5" name="Google Shape;15125;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1" name="Google Shape;15191;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0" name="Google Shape;15200;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4" name="Google Shape;15224;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7" name="Google Shape;15237;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2" name="Google Shape;15262;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3" name="Google Shape;15283;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4" name="Google Shape;15294;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30" name="Google Shape;2130;p37"/>
          <p:cNvGrpSpPr/>
          <p:nvPr/>
        </p:nvGrpSpPr>
        <p:grpSpPr>
          <a:xfrm>
            <a:off x="731647" y="3806675"/>
            <a:ext cx="635100" cy="734704"/>
            <a:chOff x="731647" y="3806675"/>
            <a:chExt cx="635100" cy="734704"/>
          </a:xfrm>
        </p:grpSpPr>
        <p:grpSp>
          <p:nvGrpSpPr>
            <p:cNvPr id="2131" name="Google Shape;2131;p37"/>
            <p:cNvGrpSpPr/>
            <p:nvPr/>
          </p:nvGrpSpPr>
          <p:grpSpPr>
            <a:xfrm>
              <a:off x="731647" y="3806675"/>
              <a:ext cx="635100" cy="635100"/>
              <a:chOff x="917231" y="3983097"/>
              <a:chExt cx="635100" cy="635100"/>
            </a:xfrm>
          </p:grpSpPr>
          <p:sp>
            <p:nvSpPr>
              <p:cNvPr id="2132" name="Google Shape;2132;p37"/>
              <p:cNvSpPr/>
              <p:nvPr/>
            </p:nvSpPr>
            <p:spPr>
              <a:xfrm>
                <a:off x="917231" y="3983097"/>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7"/>
              <p:cNvSpPr/>
              <p:nvPr/>
            </p:nvSpPr>
            <p:spPr>
              <a:xfrm>
                <a:off x="1001931" y="4067797"/>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 name="Google Shape;2134;p37"/>
            <p:cNvGrpSpPr/>
            <p:nvPr/>
          </p:nvGrpSpPr>
          <p:grpSpPr>
            <a:xfrm>
              <a:off x="961679" y="4514379"/>
              <a:ext cx="175013" cy="27000"/>
              <a:chOff x="5662375" y="212375"/>
              <a:chExt cx="175013" cy="27000"/>
            </a:xfrm>
          </p:grpSpPr>
          <p:sp>
            <p:nvSpPr>
              <p:cNvPr id="2135" name="Google Shape;2135;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6" name="Google Shape;2136;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7" name="Google Shape;2137;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8" name="Google Shape;2138;p37"/>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ru-RU" dirty="0"/>
              <a:t>Бизнес цели</a:t>
            </a:r>
            <a:endParaRPr dirty="0"/>
          </a:p>
        </p:txBody>
      </p:sp>
      <p:sp>
        <p:nvSpPr>
          <p:cNvPr id="2141" name="Google Shape;2141;p37"/>
          <p:cNvSpPr txBox="1">
            <a:spLocks noGrp="1"/>
          </p:cNvSpPr>
          <p:nvPr>
            <p:ph type="subTitle" idx="3"/>
          </p:nvPr>
        </p:nvSpPr>
        <p:spPr>
          <a:xfrm>
            <a:off x="1664208" y="1508760"/>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ru-RU" dirty="0"/>
              <a:t>Клиенты</a:t>
            </a:r>
            <a:endParaRPr dirty="0"/>
          </a:p>
        </p:txBody>
      </p:sp>
      <p:sp>
        <p:nvSpPr>
          <p:cNvPr id="2142" name="Google Shape;2142;p37"/>
          <p:cNvSpPr txBox="1">
            <a:spLocks noGrp="1"/>
          </p:cNvSpPr>
          <p:nvPr>
            <p:ph type="subTitle" idx="4"/>
          </p:nvPr>
        </p:nvSpPr>
        <p:spPr>
          <a:xfrm>
            <a:off x="1664207" y="1792224"/>
            <a:ext cx="2693995"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ru-RU" dirty="0"/>
              <a:t>Расширение клиентской базы для сбыта продукции</a:t>
            </a:r>
            <a:endParaRPr dirty="0"/>
          </a:p>
        </p:txBody>
      </p:sp>
      <p:sp>
        <p:nvSpPr>
          <p:cNvPr id="2143" name="Google Shape;2143;p37"/>
          <p:cNvSpPr txBox="1">
            <a:spLocks noGrp="1"/>
          </p:cNvSpPr>
          <p:nvPr>
            <p:ph type="subTitle" idx="5"/>
          </p:nvPr>
        </p:nvSpPr>
        <p:spPr>
          <a:xfrm>
            <a:off x="1664208" y="2587752"/>
            <a:ext cx="26151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ru-RU" dirty="0"/>
              <a:t>Популярность</a:t>
            </a:r>
          </a:p>
        </p:txBody>
      </p:sp>
      <p:sp>
        <p:nvSpPr>
          <p:cNvPr id="2144" name="Google Shape;2144;p37"/>
          <p:cNvSpPr txBox="1">
            <a:spLocks noGrp="1"/>
          </p:cNvSpPr>
          <p:nvPr>
            <p:ph type="subTitle" idx="6"/>
          </p:nvPr>
        </p:nvSpPr>
        <p:spPr>
          <a:xfrm>
            <a:off x="1664208" y="2871216"/>
            <a:ext cx="2615100" cy="576000"/>
          </a:xfrm>
          <a:prstGeom prst="rect">
            <a:avLst/>
          </a:prstGeom>
        </p:spPr>
        <p:txBody>
          <a:bodyPr spcFirstLastPara="1" wrap="square" lIns="91425" tIns="91425" rIns="91425" bIns="91425" anchor="t" anchorCtr="0">
            <a:noAutofit/>
          </a:bodyPr>
          <a:lstStyle/>
          <a:p>
            <a:pPr>
              <a:buClr>
                <a:schemeClr val="dk1"/>
              </a:buClr>
              <a:buSzPts val="1100"/>
            </a:pPr>
            <a:r>
              <a:rPr lang="ru-RU" dirty="0"/>
              <a:t>Популяризация бренда во всем мире</a:t>
            </a:r>
          </a:p>
        </p:txBody>
      </p:sp>
      <p:sp>
        <p:nvSpPr>
          <p:cNvPr id="2145" name="Google Shape;2145;p37"/>
          <p:cNvSpPr txBox="1">
            <a:spLocks noGrp="1"/>
          </p:cNvSpPr>
          <p:nvPr>
            <p:ph type="subTitle" idx="7"/>
          </p:nvPr>
        </p:nvSpPr>
        <p:spPr>
          <a:xfrm>
            <a:off x="1664208" y="3666744"/>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ru-RU" sz="1800" dirty="0">
                <a:solidFill>
                  <a:schemeClr val="accent1"/>
                </a:solidFill>
              </a:rPr>
              <a:t>Метрики</a:t>
            </a:r>
            <a:endParaRPr dirty="0"/>
          </a:p>
        </p:txBody>
      </p:sp>
      <p:sp>
        <p:nvSpPr>
          <p:cNvPr id="2146" name="Google Shape;2146;p37"/>
          <p:cNvSpPr txBox="1">
            <a:spLocks noGrp="1"/>
          </p:cNvSpPr>
          <p:nvPr>
            <p:ph type="subTitle" idx="8"/>
          </p:nvPr>
        </p:nvSpPr>
        <p:spPr>
          <a:xfrm>
            <a:off x="1664208" y="3950208"/>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ru-RU" dirty="0"/>
              <a:t>Сбор информации об пользователях</a:t>
            </a:r>
            <a:endParaRPr dirty="0"/>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48" name="Google Shape;2148;p37"/>
          <p:cNvSpPr txBox="1">
            <a:spLocks noGrp="1"/>
          </p:cNvSpPr>
          <p:nvPr>
            <p:ph type="title" idx="13"/>
          </p:nvPr>
        </p:nvSpPr>
        <p:spPr>
          <a:xfrm>
            <a:off x="813816" y="18013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49" name="Google Shape;2149;p37"/>
          <p:cNvSpPr txBox="1">
            <a:spLocks noGrp="1"/>
          </p:cNvSpPr>
          <p:nvPr>
            <p:ph type="title" idx="14"/>
          </p:nvPr>
        </p:nvSpPr>
        <p:spPr>
          <a:xfrm>
            <a:off x="813816" y="28803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50" name="Google Shape;2150;p37"/>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 name="Подзаголовок 4">
            <a:extLst>
              <a:ext uri="{FF2B5EF4-FFF2-40B4-BE49-F238E27FC236}">
                <a16:creationId xmlns:a16="http://schemas.microsoft.com/office/drawing/2014/main" id="{640D342B-97EB-A43E-E026-5E1329F17A6F}"/>
              </a:ext>
            </a:extLst>
          </p:cNvPr>
          <p:cNvSpPr>
            <a:spLocks noGrp="1"/>
          </p:cNvSpPr>
          <p:nvPr>
            <p:ph type="subTitle" idx="1"/>
          </p:nvPr>
        </p:nvSpPr>
        <p:spPr/>
        <p:txBody>
          <a:bodyPr/>
          <a:lstStyle/>
          <a:p>
            <a:r>
              <a:rPr lang="ru-RU" sz="1800" dirty="0">
                <a:solidFill>
                  <a:schemeClr val="accent1"/>
                </a:solidFill>
              </a:rPr>
              <a:t>Прибыль</a:t>
            </a:r>
            <a:endParaRPr lang="ru-RU" dirty="0"/>
          </a:p>
          <a:p>
            <a:endParaRPr lang="ru-RU" dirty="0"/>
          </a:p>
        </p:txBody>
      </p:sp>
      <p:sp>
        <p:nvSpPr>
          <p:cNvPr id="7" name="Подзаголовок 6">
            <a:extLst>
              <a:ext uri="{FF2B5EF4-FFF2-40B4-BE49-F238E27FC236}">
                <a16:creationId xmlns:a16="http://schemas.microsoft.com/office/drawing/2014/main" id="{FC992CFC-D9EC-4670-A273-72DC4FECC963}"/>
              </a:ext>
            </a:extLst>
          </p:cNvPr>
          <p:cNvSpPr>
            <a:spLocks noGrp="1"/>
          </p:cNvSpPr>
          <p:nvPr>
            <p:ph type="subTitle" idx="2"/>
          </p:nvPr>
        </p:nvSpPr>
        <p:spPr/>
        <p:txBody>
          <a:bodyPr/>
          <a:lstStyle/>
          <a:p>
            <a:r>
              <a:rPr lang="ru-RU" dirty="0"/>
              <a:t>Увеличение прибыли компании</a:t>
            </a:r>
          </a:p>
          <a:p>
            <a:endParaRPr lang="ru-RU"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73"/>
        <p:cNvGrpSpPr/>
        <p:nvPr/>
      </p:nvGrpSpPr>
      <p:grpSpPr>
        <a:xfrm>
          <a:off x="0" y="0"/>
          <a:ext cx="0" cy="0"/>
          <a:chOff x="0" y="0"/>
          <a:chExt cx="0" cy="0"/>
        </a:xfrm>
      </p:grpSpPr>
      <p:sp>
        <p:nvSpPr>
          <p:cNvPr id="2974" name="Google Shape;2974;p52"/>
          <p:cNvSpPr txBox="1">
            <a:spLocks noGrp="1"/>
          </p:cNvSpPr>
          <p:nvPr>
            <p:ph type="subTitle" idx="4"/>
          </p:nvPr>
        </p:nvSpPr>
        <p:spPr>
          <a:xfrm>
            <a:off x="3689552" y="236519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
        <p:nvSpPr>
          <p:cNvPr id="2975" name="Google Shape;2975;p52"/>
          <p:cNvSpPr txBox="1">
            <a:spLocks noGrp="1"/>
          </p:cNvSpPr>
          <p:nvPr>
            <p:ph type="subTitle" idx="5"/>
          </p:nvPr>
        </p:nvSpPr>
        <p:spPr>
          <a:xfrm>
            <a:off x="5856675" y="202536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dirty="0"/>
              <a:t>Интеграция с магазином</a:t>
            </a:r>
            <a:endParaRPr dirty="0"/>
          </a:p>
        </p:txBody>
      </p:sp>
      <p:sp>
        <p:nvSpPr>
          <p:cNvPr id="2976" name="Google Shape;2976;p52"/>
          <p:cNvSpPr txBox="1">
            <a:spLocks noGrp="1"/>
          </p:cNvSpPr>
          <p:nvPr>
            <p:ph type="subTitle" idx="1"/>
          </p:nvPr>
        </p:nvSpPr>
        <p:spPr>
          <a:xfrm>
            <a:off x="1522425" y="202536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dirty="0"/>
              <a:t>Социальная сеть</a:t>
            </a:r>
            <a:endParaRPr dirty="0"/>
          </a:p>
        </p:txBody>
      </p:sp>
      <p:sp>
        <p:nvSpPr>
          <p:cNvPr id="2977" name="Google Shape;2977;p52"/>
          <p:cNvSpPr txBox="1">
            <a:spLocks noGrp="1"/>
          </p:cNvSpPr>
          <p:nvPr>
            <p:ph type="subTitle" idx="3"/>
          </p:nvPr>
        </p:nvSpPr>
        <p:spPr>
          <a:xfrm>
            <a:off x="3689552" y="202536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dirty="0"/>
              <a:t>Тренировки</a:t>
            </a:r>
            <a:endParaRPr dirty="0"/>
          </a:p>
        </p:txBody>
      </p:sp>
      <p:sp>
        <p:nvSpPr>
          <p:cNvPr id="2978" name="Google Shape;2978;p52"/>
          <p:cNvSpPr txBox="1">
            <a:spLocks noGrp="1"/>
          </p:cNvSpPr>
          <p:nvPr>
            <p:ph type="subTitle" idx="6"/>
          </p:nvPr>
        </p:nvSpPr>
        <p:spPr>
          <a:xfrm>
            <a:off x="5856675" y="236519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
        <p:nvSpPr>
          <p:cNvPr id="2979" name="Google Shape;2979;p52"/>
          <p:cNvSpPr txBox="1">
            <a:spLocks noGrp="1"/>
          </p:cNvSpPr>
          <p:nvPr>
            <p:ph type="subTitle" idx="2"/>
          </p:nvPr>
        </p:nvSpPr>
        <p:spPr>
          <a:xfrm>
            <a:off x="1522425" y="236519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
        <p:nvSpPr>
          <p:cNvPr id="2980" name="Google Shape;2980;p52"/>
          <p:cNvSpPr txBox="1">
            <a:spLocks noGrp="1"/>
          </p:cNvSpPr>
          <p:nvPr>
            <p:ph type="title"/>
          </p:nvPr>
        </p:nvSpPr>
        <p:spPr>
          <a:xfrm>
            <a:off x="1839269" y="335019"/>
            <a:ext cx="5324628"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dirty="0"/>
              <a:t>Основной функционал системы</a:t>
            </a:r>
            <a:endParaRPr dirty="0"/>
          </a:p>
        </p:txBody>
      </p:sp>
      <p:sp>
        <p:nvSpPr>
          <p:cNvPr id="2994" name="Google Shape;2994;p52"/>
          <p:cNvSpPr txBox="1">
            <a:spLocks noGrp="1"/>
          </p:cNvSpPr>
          <p:nvPr>
            <p:ph type="subTitle" idx="7"/>
          </p:nvPr>
        </p:nvSpPr>
        <p:spPr>
          <a:xfrm>
            <a:off x="2584752"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dirty="0"/>
              <a:t>Метрики</a:t>
            </a:r>
            <a:endParaRPr dirty="0"/>
          </a:p>
        </p:txBody>
      </p:sp>
      <p:sp>
        <p:nvSpPr>
          <p:cNvPr id="2995" name="Google Shape;2995;p52"/>
          <p:cNvSpPr txBox="1">
            <a:spLocks noGrp="1"/>
          </p:cNvSpPr>
          <p:nvPr>
            <p:ph type="subTitle" idx="8"/>
          </p:nvPr>
        </p:nvSpPr>
        <p:spPr>
          <a:xfrm>
            <a:off x="2584752"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
        <p:nvSpPr>
          <p:cNvPr id="2996" name="Google Shape;2996;p52"/>
          <p:cNvSpPr txBox="1">
            <a:spLocks noGrp="1"/>
          </p:cNvSpPr>
          <p:nvPr>
            <p:ph type="subTitle" idx="9"/>
          </p:nvPr>
        </p:nvSpPr>
        <p:spPr>
          <a:xfrm>
            <a:off x="4659777" y="3215961"/>
            <a:ext cx="19491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dirty="0"/>
              <a:t>Управление маркетингом</a:t>
            </a:r>
            <a:endParaRPr dirty="0"/>
          </a:p>
        </p:txBody>
      </p:sp>
      <p:sp>
        <p:nvSpPr>
          <p:cNvPr id="2997" name="Google Shape;2997;p52"/>
          <p:cNvSpPr txBox="1">
            <a:spLocks noGrp="1"/>
          </p:cNvSpPr>
          <p:nvPr>
            <p:ph type="subTitle" idx="13"/>
          </p:nvPr>
        </p:nvSpPr>
        <p:spPr>
          <a:xfrm>
            <a:off x="4659827" y="3556017"/>
            <a:ext cx="19491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Barlow Semi Condensed"/>
              <a:ea typeface="Barlow Semi Condensed"/>
              <a:cs typeface="Barlow Semi Condensed"/>
              <a:sym typeface="Barlow Semi Condensed"/>
            </a:endParaRPr>
          </a:p>
        </p:txBody>
      </p:sp>
      <p:sp>
        <p:nvSpPr>
          <p:cNvPr id="3004" name="Google Shape;3004;p52"/>
          <p:cNvSpPr txBox="1">
            <a:spLocks noGrp="1"/>
          </p:cNvSpPr>
          <p:nvPr>
            <p:ph type="subTitle" idx="15"/>
          </p:nvPr>
        </p:nvSpPr>
        <p:spPr>
          <a:xfrm>
            <a:off x="585667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
        <p:nvSpPr>
          <p:cNvPr id="3" name="Подзаголовок 2">
            <a:extLst>
              <a:ext uri="{FF2B5EF4-FFF2-40B4-BE49-F238E27FC236}">
                <a16:creationId xmlns:a16="http://schemas.microsoft.com/office/drawing/2014/main" id="{8953803E-CAD8-431F-BF8E-31F77D39CC37}"/>
              </a:ext>
            </a:extLst>
          </p:cNvPr>
          <p:cNvSpPr>
            <a:spLocks noGrp="1"/>
          </p:cNvSpPr>
          <p:nvPr>
            <p:ph type="subTitle" idx="14"/>
          </p:nvPr>
        </p:nvSpPr>
        <p:spPr/>
        <p:txBody>
          <a:bodyPr/>
          <a:lstStyle/>
          <a:p>
            <a:endParaRPr lang="ru-RU"/>
          </a:p>
        </p:txBody>
      </p:sp>
      <p:sp>
        <p:nvSpPr>
          <p:cNvPr id="36" name="Google Shape;13989;p77">
            <a:extLst>
              <a:ext uri="{FF2B5EF4-FFF2-40B4-BE49-F238E27FC236}">
                <a16:creationId xmlns:a16="http://schemas.microsoft.com/office/drawing/2014/main" id="{4C89AA74-4330-41CB-879F-66BF7AC666C9}"/>
              </a:ext>
            </a:extLst>
          </p:cNvPr>
          <p:cNvSpPr/>
          <p:nvPr/>
        </p:nvSpPr>
        <p:spPr>
          <a:xfrm>
            <a:off x="2142283" y="1566942"/>
            <a:ext cx="442469" cy="431561"/>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highlight>
                <a:srgbClr val="FFFF00"/>
              </a:highlight>
            </a:endParaRPr>
          </a:p>
        </p:txBody>
      </p:sp>
      <p:grpSp>
        <p:nvGrpSpPr>
          <p:cNvPr id="37" name="Google Shape;13573;p76">
            <a:extLst>
              <a:ext uri="{FF2B5EF4-FFF2-40B4-BE49-F238E27FC236}">
                <a16:creationId xmlns:a16="http://schemas.microsoft.com/office/drawing/2014/main" id="{7E608277-46B4-4281-8DFA-9AB1354E668D}"/>
              </a:ext>
            </a:extLst>
          </p:cNvPr>
          <p:cNvGrpSpPr/>
          <p:nvPr/>
        </p:nvGrpSpPr>
        <p:grpSpPr>
          <a:xfrm>
            <a:off x="4389101" y="1635934"/>
            <a:ext cx="375591" cy="372824"/>
            <a:chOff x="-40171725" y="2705875"/>
            <a:chExt cx="319000" cy="316650"/>
          </a:xfrm>
        </p:grpSpPr>
        <p:sp>
          <p:nvSpPr>
            <p:cNvPr id="38" name="Google Shape;13574;p76">
              <a:extLst>
                <a:ext uri="{FF2B5EF4-FFF2-40B4-BE49-F238E27FC236}">
                  <a16:creationId xmlns:a16="http://schemas.microsoft.com/office/drawing/2014/main" id="{BAE2254B-537A-401E-A054-018143A1DED1}"/>
                </a:ext>
              </a:extLst>
            </p:cNvPr>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575;p76">
              <a:extLst>
                <a:ext uri="{FF2B5EF4-FFF2-40B4-BE49-F238E27FC236}">
                  <a16:creationId xmlns:a16="http://schemas.microsoft.com/office/drawing/2014/main" id="{E953E8F7-E345-4B96-9E01-F7CC58E39621}"/>
                </a:ext>
              </a:extLst>
            </p:cNvPr>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13275;p75">
            <a:extLst>
              <a:ext uri="{FF2B5EF4-FFF2-40B4-BE49-F238E27FC236}">
                <a16:creationId xmlns:a16="http://schemas.microsoft.com/office/drawing/2014/main" id="{A5107F3C-5E96-476D-B72B-E028F44662FD}"/>
              </a:ext>
            </a:extLst>
          </p:cNvPr>
          <p:cNvSpPr/>
          <p:nvPr/>
        </p:nvSpPr>
        <p:spPr>
          <a:xfrm>
            <a:off x="6508230" y="1616095"/>
            <a:ext cx="461789" cy="372824"/>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 name="Google Shape;13911;p77">
            <a:extLst>
              <a:ext uri="{FF2B5EF4-FFF2-40B4-BE49-F238E27FC236}">
                <a16:creationId xmlns:a16="http://schemas.microsoft.com/office/drawing/2014/main" id="{DF862287-B5FB-45BD-ACF2-7A9F716F184E}"/>
              </a:ext>
            </a:extLst>
          </p:cNvPr>
          <p:cNvGrpSpPr/>
          <p:nvPr/>
        </p:nvGrpSpPr>
        <p:grpSpPr>
          <a:xfrm>
            <a:off x="3297117" y="2822752"/>
            <a:ext cx="366269" cy="368091"/>
            <a:chOff x="-62150375" y="2664925"/>
            <a:chExt cx="316650" cy="318225"/>
          </a:xfrm>
        </p:grpSpPr>
        <p:sp>
          <p:nvSpPr>
            <p:cNvPr id="42" name="Google Shape;13912;p77">
              <a:extLst>
                <a:ext uri="{FF2B5EF4-FFF2-40B4-BE49-F238E27FC236}">
                  <a16:creationId xmlns:a16="http://schemas.microsoft.com/office/drawing/2014/main" id="{16F4F00E-1D39-457D-99B9-22BDCC20113C}"/>
                </a:ext>
              </a:extLst>
            </p:cNvPr>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3913;p77">
              <a:extLst>
                <a:ext uri="{FF2B5EF4-FFF2-40B4-BE49-F238E27FC236}">
                  <a16:creationId xmlns:a16="http://schemas.microsoft.com/office/drawing/2014/main" id="{130EA73A-079C-4402-B4B1-C946A299E3E8}"/>
                </a:ext>
              </a:extLst>
            </p:cNvPr>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3914;p77">
              <a:extLst>
                <a:ext uri="{FF2B5EF4-FFF2-40B4-BE49-F238E27FC236}">
                  <a16:creationId xmlns:a16="http://schemas.microsoft.com/office/drawing/2014/main" id="{5A002673-96FB-497F-9ECB-F8F53EBD5A8B}"/>
                </a:ext>
              </a:extLst>
            </p:cNvPr>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3915;p77">
              <a:extLst>
                <a:ext uri="{FF2B5EF4-FFF2-40B4-BE49-F238E27FC236}">
                  <a16:creationId xmlns:a16="http://schemas.microsoft.com/office/drawing/2014/main" id="{7C362108-A04B-4BB9-B0BF-CB5D1D8ABAD7}"/>
                </a:ext>
              </a:extLst>
            </p:cNvPr>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13921;p77">
            <a:extLst>
              <a:ext uri="{FF2B5EF4-FFF2-40B4-BE49-F238E27FC236}">
                <a16:creationId xmlns:a16="http://schemas.microsoft.com/office/drawing/2014/main" id="{72ED27C1-0ECE-4E8C-8CA5-A085FC2E7040}"/>
              </a:ext>
            </a:extLst>
          </p:cNvPr>
          <p:cNvGrpSpPr/>
          <p:nvPr/>
        </p:nvGrpSpPr>
        <p:grpSpPr>
          <a:xfrm>
            <a:off x="5489986" y="2879148"/>
            <a:ext cx="366648" cy="366420"/>
            <a:chOff x="6479471" y="2079003"/>
            <a:chExt cx="348923" cy="348706"/>
          </a:xfrm>
        </p:grpSpPr>
        <p:sp>
          <p:nvSpPr>
            <p:cNvPr id="47" name="Google Shape;13922;p77">
              <a:extLst>
                <a:ext uri="{FF2B5EF4-FFF2-40B4-BE49-F238E27FC236}">
                  <a16:creationId xmlns:a16="http://schemas.microsoft.com/office/drawing/2014/main" id="{C3094053-EE96-4F5F-A7AB-897F26C9C8AC}"/>
                </a:ext>
              </a:extLst>
            </p:cNvPr>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13923;p77">
              <a:extLst>
                <a:ext uri="{FF2B5EF4-FFF2-40B4-BE49-F238E27FC236}">
                  <a16:creationId xmlns:a16="http://schemas.microsoft.com/office/drawing/2014/main" id="{B50779E4-76D3-46A8-8DD8-698672160250}"/>
                </a:ext>
              </a:extLst>
            </p:cNvPr>
            <p:cNvGrpSpPr/>
            <p:nvPr/>
          </p:nvGrpSpPr>
          <p:grpSpPr>
            <a:xfrm>
              <a:off x="6520582" y="2079003"/>
              <a:ext cx="307811" cy="348706"/>
              <a:chOff x="-60218325" y="2304850"/>
              <a:chExt cx="279625" cy="316775"/>
            </a:xfrm>
          </p:grpSpPr>
          <p:sp>
            <p:nvSpPr>
              <p:cNvPr id="49" name="Google Shape;13924;p77">
                <a:extLst>
                  <a:ext uri="{FF2B5EF4-FFF2-40B4-BE49-F238E27FC236}">
                    <a16:creationId xmlns:a16="http://schemas.microsoft.com/office/drawing/2014/main" id="{89895455-1959-4D0A-87F4-EAFE168D54E4}"/>
                  </a:ext>
                </a:extLst>
              </p:cNvPr>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925;p77">
                <a:extLst>
                  <a:ext uri="{FF2B5EF4-FFF2-40B4-BE49-F238E27FC236}">
                    <a16:creationId xmlns:a16="http://schemas.microsoft.com/office/drawing/2014/main" id="{1E8333EE-8B84-4718-B024-14736A6612FC}"/>
                  </a:ext>
                </a:extLst>
              </p:cNvPr>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926;p77">
                <a:extLst>
                  <a:ext uri="{FF2B5EF4-FFF2-40B4-BE49-F238E27FC236}">
                    <a16:creationId xmlns:a16="http://schemas.microsoft.com/office/drawing/2014/main" id="{752D8ED0-144B-4F67-86FA-A3BC6FCB78E1}"/>
                  </a:ext>
                </a:extLst>
              </p:cNvPr>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927;p77">
                <a:extLst>
                  <a:ext uri="{FF2B5EF4-FFF2-40B4-BE49-F238E27FC236}">
                    <a16:creationId xmlns:a16="http://schemas.microsoft.com/office/drawing/2014/main" id="{1BC29941-6236-4883-9B43-6B2743B6ECB3}"/>
                  </a:ext>
                </a:extLst>
              </p:cNvPr>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3928;p77">
                <a:extLst>
                  <a:ext uri="{FF2B5EF4-FFF2-40B4-BE49-F238E27FC236}">
                    <a16:creationId xmlns:a16="http://schemas.microsoft.com/office/drawing/2014/main" id="{13E2CB06-7BBB-463C-9E6D-F23A2F64827F}"/>
                  </a:ext>
                </a:extLst>
              </p:cNvPr>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3929;p77">
                <a:extLst>
                  <a:ext uri="{FF2B5EF4-FFF2-40B4-BE49-F238E27FC236}">
                    <a16:creationId xmlns:a16="http://schemas.microsoft.com/office/drawing/2014/main" id="{FB5C7E01-F4B8-4B88-8EC4-D60855B296CA}"/>
                  </a:ext>
                </a:extLst>
              </p:cNvPr>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930;p77">
                <a:extLst>
                  <a:ext uri="{FF2B5EF4-FFF2-40B4-BE49-F238E27FC236}">
                    <a16:creationId xmlns:a16="http://schemas.microsoft.com/office/drawing/2014/main" id="{3277A863-BA8E-4670-ACE1-9C648FAE835A}"/>
                  </a:ext>
                </a:extLst>
              </p:cNvPr>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2241" name="Google Shape;2241;p42"/>
          <p:cNvSpPr txBox="1">
            <a:spLocks noGrp="1"/>
          </p:cNvSpPr>
          <p:nvPr>
            <p:ph type="title"/>
          </p:nvPr>
        </p:nvSpPr>
        <p:spPr>
          <a:xfrm>
            <a:off x="1772978" y="157575"/>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sz="4000" dirty="0"/>
              <a:t>Домены</a:t>
            </a:r>
            <a:endParaRPr dirty="0"/>
          </a:p>
        </p:txBody>
      </p:sp>
      <p:grpSp>
        <p:nvGrpSpPr>
          <p:cNvPr id="93" name="Google Shape;2620;p47">
            <a:extLst>
              <a:ext uri="{FF2B5EF4-FFF2-40B4-BE49-F238E27FC236}">
                <a16:creationId xmlns:a16="http://schemas.microsoft.com/office/drawing/2014/main" id="{E351316A-7AA5-477C-BFA5-78680C6E2216}"/>
              </a:ext>
            </a:extLst>
          </p:cNvPr>
          <p:cNvGrpSpPr/>
          <p:nvPr/>
        </p:nvGrpSpPr>
        <p:grpSpPr>
          <a:xfrm>
            <a:off x="1037528" y="1526241"/>
            <a:ext cx="3183446" cy="694709"/>
            <a:chOff x="2771600" y="526920"/>
            <a:chExt cx="3480300" cy="1145236"/>
          </a:xfrm>
        </p:grpSpPr>
        <p:sp>
          <p:nvSpPr>
            <p:cNvPr id="94" name="Google Shape;2621;p47">
              <a:extLst>
                <a:ext uri="{FF2B5EF4-FFF2-40B4-BE49-F238E27FC236}">
                  <a16:creationId xmlns:a16="http://schemas.microsoft.com/office/drawing/2014/main" id="{5B7EEBB5-91E3-4420-B911-E0BBF8DEDAB6}"/>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622;p47">
              <a:extLst>
                <a:ext uri="{FF2B5EF4-FFF2-40B4-BE49-F238E27FC236}">
                  <a16:creationId xmlns:a16="http://schemas.microsoft.com/office/drawing/2014/main" id="{FD39EEE2-CF7C-4747-BFDE-47E83E2FD910}"/>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2630;p47">
            <a:extLst>
              <a:ext uri="{FF2B5EF4-FFF2-40B4-BE49-F238E27FC236}">
                <a16:creationId xmlns:a16="http://schemas.microsoft.com/office/drawing/2014/main" id="{8D6B3D00-28FA-447B-A887-B11B5C47A2CA}"/>
              </a:ext>
            </a:extLst>
          </p:cNvPr>
          <p:cNvSpPr txBox="1">
            <a:spLocks/>
          </p:cNvSpPr>
          <p:nvPr/>
        </p:nvSpPr>
        <p:spPr>
          <a:xfrm>
            <a:off x="1033928" y="1589929"/>
            <a:ext cx="3186739" cy="4499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r>
              <a:rPr lang="ru-RU" sz="2400" dirty="0"/>
              <a:t>Маркетинг</a:t>
            </a:r>
            <a:endParaRPr lang="en" dirty="0"/>
          </a:p>
        </p:txBody>
      </p:sp>
      <p:sp>
        <p:nvSpPr>
          <p:cNvPr id="104" name="Google Shape;2631;p47">
            <a:extLst>
              <a:ext uri="{FF2B5EF4-FFF2-40B4-BE49-F238E27FC236}">
                <a16:creationId xmlns:a16="http://schemas.microsoft.com/office/drawing/2014/main" id="{5E1FDF54-58CC-4C20-96FE-02F67271972C}"/>
              </a:ext>
            </a:extLst>
          </p:cNvPr>
          <p:cNvSpPr txBox="1">
            <a:spLocks/>
          </p:cNvSpPr>
          <p:nvPr/>
        </p:nvSpPr>
        <p:spPr>
          <a:xfrm>
            <a:off x="1037528" y="2100558"/>
            <a:ext cx="3186739" cy="21761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grpSp>
        <p:nvGrpSpPr>
          <p:cNvPr id="123" name="Google Shape;2620;p47">
            <a:extLst>
              <a:ext uri="{FF2B5EF4-FFF2-40B4-BE49-F238E27FC236}">
                <a16:creationId xmlns:a16="http://schemas.microsoft.com/office/drawing/2014/main" id="{E83879DE-935C-4E6C-93BE-F93713799276}"/>
              </a:ext>
            </a:extLst>
          </p:cNvPr>
          <p:cNvGrpSpPr/>
          <p:nvPr/>
        </p:nvGrpSpPr>
        <p:grpSpPr>
          <a:xfrm>
            <a:off x="1033928" y="2835886"/>
            <a:ext cx="3183446" cy="694709"/>
            <a:chOff x="2771600" y="526920"/>
            <a:chExt cx="3480300" cy="1145236"/>
          </a:xfrm>
        </p:grpSpPr>
        <p:sp>
          <p:nvSpPr>
            <p:cNvPr id="124" name="Google Shape;2621;p47">
              <a:extLst>
                <a:ext uri="{FF2B5EF4-FFF2-40B4-BE49-F238E27FC236}">
                  <a16:creationId xmlns:a16="http://schemas.microsoft.com/office/drawing/2014/main" id="{BF1CAD39-8AC8-4D8A-9A05-53D4E8D33C20}"/>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622;p47">
              <a:extLst>
                <a:ext uri="{FF2B5EF4-FFF2-40B4-BE49-F238E27FC236}">
                  <a16:creationId xmlns:a16="http://schemas.microsoft.com/office/drawing/2014/main" id="{B453F403-183E-4CDE-AF52-5BD080065D19}"/>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2630;p47">
            <a:extLst>
              <a:ext uri="{FF2B5EF4-FFF2-40B4-BE49-F238E27FC236}">
                <a16:creationId xmlns:a16="http://schemas.microsoft.com/office/drawing/2014/main" id="{09C62C6C-2447-4ACC-8684-179E28F622E1}"/>
              </a:ext>
            </a:extLst>
          </p:cNvPr>
          <p:cNvSpPr txBox="1">
            <a:spLocks/>
          </p:cNvSpPr>
          <p:nvPr/>
        </p:nvSpPr>
        <p:spPr>
          <a:xfrm>
            <a:off x="1030328" y="2899574"/>
            <a:ext cx="3186739" cy="4499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r>
              <a:rPr lang="ru-RU" sz="2400" dirty="0"/>
              <a:t>Социальная</a:t>
            </a:r>
            <a:r>
              <a:rPr lang="ru-RU" dirty="0"/>
              <a:t> сеть</a:t>
            </a:r>
          </a:p>
        </p:txBody>
      </p:sp>
      <p:sp>
        <p:nvSpPr>
          <p:cNvPr id="127" name="Google Shape;2631;p47">
            <a:extLst>
              <a:ext uri="{FF2B5EF4-FFF2-40B4-BE49-F238E27FC236}">
                <a16:creationId xmlns:a16="http://schemas.microsoft.com/office/drawing/2014/main" id="{47C44265-53D0-4878-865A-B847533CF0C2}"/>
              </a:ext>
            </a:extLst>
          </p:cNvPr>
          <p:cNvSpPr txBox="1">
            <a:spLocks/>
          </p:cNvSpPr>
          <p:nvPr/>
        </p:nvSpPr>
        <p:spPr>
          <a:xfrm>
            <a:off x="1033928" y="3410203"/>
            <a:ext cx="3186739" cy="21761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grpSp>
        <p:nvGrpSpPr>
          <p:cNvPr id="130" name="Google Shape;2620;p47">
            <a:extLst>
              <a:ext uri="{FF2B5EF4-FFF2-40B4-BE49-F238E27FC236}">
                <a16:creationId xmlns:a16="http://schemas.microsoft.com/office/drawing/2014/main" id="{89A84FBC-759A-46D2-91B0-754C26FE8070}"/>
              </a:ext>
            </a:extLst>
          </p:cNvPr>
          <p:cNvGrpSpPr/>
          <p:nvPr/>
        </p:nvGrpSpPr>
        <p:grpSpPr>
          <a:xfrm>
            <a:off x="2831850" y="3970605"/>
            <a:ext cx="3183446" cy="694709"/>
            <a:chOff x="2771600" y="526920"/>
            <a:chExt cx="3480300" cy="1145236"/>
          </a:xfrm>
        </p:grpSpPr>
        <p:sp>
          <p:nvSpPr>
            <p:cNvPr id="131" name="Google Shape;2621;p47">
              <a:extLst>
                <a:ext uri="{FF2B5EF4-FFF2-40B4-BE49-F238E27FC236}">
                  <a16:creationId xmlns:a16="http://schemas.microsoft.com/office/drawing/2014/main" id="{3A81E75A-60DE-4C4C-A1BD-2E3B858A6BE1}"/>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622;p47">
              <a:extLst>
                <a:ext uri="{FF2B5EF4-FFF2-40B4-BE49-F238E27FC236}">
                  <a16:creationId xmlns:a16="http://schemas.microsoft.com/office/drawing/2014/main" id="{EEC36D95-C9B9-4488-9374-0F46CC386668}"/>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2630;p47">
            <a:extLst>
              <a:ext uri="{FF2B5EF4-FFF2-40B4-BE49-F238E27FC236}">
                <a16:creationId xmlns:a16="http://schemas.microsoft.com/office/drawing/2014/main" id="{F2A16B7A-5234-4C8D-8C1B-FD2F87C59FC1}"/>
              </a:ext>
            </a:extLst>
          </p:cNvPr>
          <p:cNvSpPr txBox="1">
            <a:spLocks/>
          </p:cNvSpPr>
          <p:nvPr/>
        </p:nvSpPr>
        <p:spPr>
          <a:xfrm>
            <a:off x="2828250" y="4034293"/>
            <a:ext cx="3186739" cy="4499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r>
              <a:rPr lang="ru-RU" sz="2400" dirty="0"/>
              <a:t>Пользователи</a:t>
            </a:r>
            <a:endParaRPr lang="ru-RU" dirty="0"/>
          </a:p>
        </p:txBody>
      </p:sp>
      <p:sp>
        <p:nvSpPr>
          <p:cNvPr id="134" name="Google Shape;2631;p47">
            <a:extLst>
              <a:ext uri="{FF2B5EF4-FFF2-40B4-BE49-F238E27FC236}">
                <a16:creationId xmlns:a16="http://schemas.microsoft.com/office/drawing/2014/main" id="{68FBEA5D-4837-4409-8815-A6A111EB6370}"/>
              </a:ext>
            </a:extLst>
          </p:cNvPr>
          <p:cNvSpPr txBox="1">
            <a:spLocks/>
          </p:cNvSpPr>
          <p:nvPr/>
        </p:nvSpPr>
        <p:spPr>
          <a:xfrm>
            <a:off x="2831850" y="4544922"/>
            <a:ext cx="3186739" cy="21761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grpSp>
        <p:nvGrpSpPr>
          <p:cNvPr id="135" name="Google Shape;2620;p47">
            <a:extLst>
              <a:ext uri="{FF2B5EF4-FFF2-40B4-BE49-F238E27FC236}">
                <a16:creationId xmlns:a16="http://schemas.microsoft.com/office/drawing/2014/main" id="{E76F11CB-0F2D-481A-92AB-93D5EDAD3332}"/>
              </a:ext>
            </a:extLst>
          </p:cNvPr>
          <p:cNvGrpSpPr/>
          <p:nvPr/>
        </p:nvGrpSpPr>
        <p:grpSpPr>
          <a:xfrm>
            <a:off x="4622572" y="1526241"/>
            <a:ext cx="3183446" cy="694709"/>
            <a:chOff x="2771600" y="526920"/>
            <a:chExt cx="3480300" cy="1145236"/>
          </a:xfrm>
        </p:grpSpPr>
        <p:sp>
          <p:nvSpPr>
            <p:cNvPr id="136" name="Google Shape;2621;p47">
              <a:extLst>
                <a:ext uri="{FF2B5EF4-FFF2-40B4-BE49-F238E27FC236}">
                  <a16:creationId xmlns:a16="http://schemas.microsoft.com/office/drawing/2014/main" id="{093CACA4-7AB4-4902-94CD-8DAF055EF4D9}"/>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622;p47">
              <a:extLst>
                <a:ext uri="{FF2B5EF4-FFF2-40B4-BE49-F238E27FC236}">
                  <a16:creationId xmlns:a16="http://schemas.microsoft.com/office/drawing/2014/main" id="{32D8BA6F-CEE8-4280-8441-5B9D145045C7}"/>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 name="Google Shape;2630;p47">
            <a:extLst>
              <a:ext uri="{FF2B5EF4-FFF2-40B4-BE49-F238E27FC236}">
                <a16:creationId xmlns:a16="http://schemas.microsoft.com/office/drawing/2014/main" id="{32187875-C7EA-4FD1-95A1-5F80DBE92156}"/>
              </a:ext>
            </a:extLst>
          </p:cNvPr>
          <p:cNvSpPr txBox="1">
            <a:spLocks/>
          </p:cNvSpPr>
          <p:nvPr/>
        </p:nvSpPr>
        <p:spPr>
          <a:xfrm>
            <a:off x="4618972" y="1589929"/>
            <a:ext cx="3186739" cy="4499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r>
              <a:rPr lang="ru-RU" sz="2400" dirty="0"/>
              <a:t>Метрики</a:t>
            </a:r>
            <a:endParaRPr lang="en" dirty="0"/>
          </a:p>
        </p:txBody>
      </p:sp>
      <p:sp>
        <p:nvSpPr>
          <p:cNvPr id="139" name="Google Shape;2631;p47">
            <a:extLst>
              <a:ext uri="{FF2B5EF4-FFF2-40B4-BE49-F238E27FC236}">
                <a16:creationId xmlns:a16="http://schemas.microsoft.com/office/drawing/2014/main" id="{01F0AD3B-5ED8-430A-9064-E320A2C6865C}"/>
              </a:ext>
            </a:extLst>
          </p:cNvPr>
          <p:cNvSpPr txBox="1">
            <a:spLocks/>
          </p:cNvSpPr>
          <p:nvPr/>
        </p:nvSpPr>
        <p:spPr>
          <a:xfrm>
            <a:off x="4622572" y="2100558"/>
            <a:ext cx="3186739" cy="21761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grpSp>
        <p:nvGrpSpPr>
          <p:cNvPr id="140" name="Google Shape;2620;p47">
            <a:extLst>
              <a:ext uri="{FF2B5EF4-FFF2-40B4-BE49-F238E27FC236}">
                <a16:creationId xmlns:a16="http://schemas.microsoft.com/office/drawing/2014/main" id="{7B8DF2EC-9C7D-449E-923A-F7298CC1FF04}"/>
              </a:ext>
            </a:extLst>
          </p:cNvPr>
          <p:cNvGrpSpPr/>
          <p:nvPr/>
        </p:nvGrpSpPr>
        <p:grpSpPr>
          <a:xfrm>
            <a:off x="4622572" y="2834552"/>
            <a:ext cx="3183446" cy="694709"/>
            <a:chOff x="2771600" y="526920"/>
            <a:chExt cx="3480300" cy="1145236"/>
          </a:xfrm>
        </p:grpSpPr>
        <p:sp>
          <p:nvSpPr>
            <p:cNvPr id="141" name="Google Shape;2621;p47">
              <a:extLst>
                <a:ext uri="{FF2B5EF4-FFF2-40B4-BE49-F238E27FC236}">
                  <a16:creationId xmlns:a16="http://schemas.microsoft.com/office/drawing/2014/main" id="{0180D17B-C857-4822-8F74-D7F6FCDFF2EB}"/>
                </a:ext>
              </a:extLst>
            </p:cNvPr>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622;p47">
              <a:extLst>
                <a:ext uri="{FF2B5EF4-FFF2-40B4-BE49-F238E27FC236}">
                  <a16:creationId xmlns:a16="http://schemas.microsoft.com/office/drawing/2014/main" id="{453E1E6C-C692-45A8-AA7C-03B192CC8619}"/>
                </a:ext>
              </a:extLst>
            </p:cNvPr>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2630;p47">
            <a:extLst>
              <a:ext uri="{FF2B5EF4-FFF2-40B4-BE49-F238E27FC236}">
                <a16:creationId xmlns:a16="http://schemas.microsoft.com/office/drawing/2014/main" id="{D3295B20-2E7F-4A8D-ACBF-BD6CB9752446}"/>
              </a:ext>
            </a:extLst>
          </p:cNvPr>
          <p:cNvSpPr txBox="1">
            <a:spLocks/>
          </p:cNvSpPr>
          <p:nvPr/>
        </p:nvSpPr>
        <p:spPr>
          <a:xfrm>
            <a:off x="4618972" y="2898240"/>
            <a:ext cx="3186739" cy="4499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r>
              <a:rPr lang="ru-RU" sz="2400" dirty="0"/>
              <a:t>Тренировки</a:t>
            </a:r>
            <a:endParaRPr lang="en" dirty="0"/>
          </a:p>
        </p:txBody>
      </p:sp>
      <p:sp>
        <p:nvSpPr>
          <p:cNvPr id="144" name="Google Shape;2631;p47">
            <a:extLst>
              <a:ext uri="{FF2B5EF4-FFF2-40B4-BE49-F238E27FC236}">
                <a16:creationId xmlns:a16="http://schemas.microsoft.com/office/drawing/2014/main" id="{35996A66-308B-4C5E-9248-1DE91524E003}"/>
              </a:ext>
            </a:extLst>
          </p:cNvPr>
          <p:cNvSpPr txBox="1">
            <a:spLocks/>
          </p:cNvSpPr>
          <p:nvPr/>
        </p:nvSpPr>
        <p:spPr>
          <a:xfrm>
            <a:off x="4622572" y="3408869"/>
            <a:ext cx="3186739" cy="21761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4" name="Google Shape;2224;p41"/>
          <p:cNvSpPr txBox="1">
            <a:spLocks noGrp="1"/>
          </p:cNvSpPr>
          <p:nvPr>
            <p:ph type="title"/>
          </p:nvPr>
        </p:nvSpPr>
        <p:spPr>
          <a:xfrm>
            <a:off x="1568850" y="287709"/>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dirty="0"/>
              <a:t>Архитектура</a:t>
            </a:r>
            <a:endParaRPr dirty="0"/>
          </a:p>
        </p:txBody>
      </p:sp>
      <p:pic>
        <p:nvPicPr>
          <p:cNvPr id="21" name="Рисунок 20">
            <a:extLst>
              <a:ext uri="{FF2B5EF4-FFF2-40B4-BE49-F238E27FC236}">
                <a16:creationId xmlns:a16="http://schemas.microsoft.com/office/drawing/2014/main" id="{E02B3B44-BEEB-4C02-B7A7-B7858D1066AD}"/>
              </a:ext>
            </a:extLst>
          </p:cNvPr>
          <p:cNvPicPr>
            <a:picLocks noChangeAspect="1"/>
          </p:cNvPicPr>
          <p:nvPr/>
        </p:nvPicPr>
        <p:blipFill>
          <a:blip r:embed="rId3"/>
          <a:stretch>
            <a:fillRect/>
          </a:stretch>
        </p:blipFill>
        <p:spPr>
          <a:xfrm>
            <a:off x="1067445" y="942975"/>
            <a:ext cx="6377805" cy="409142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sp>
        <p:nvSpPr>
          <p:cNvPr id="2694" name="Google Shape;2694;p49"/>
          <p:cNvSpPr txBox="1">
            <a:spLocks noGrp="1"/>
          </p:cNvSpPr>
          <p:nvPr>
            <p:ph type="title"/>
          </p:nvPr>
        </p:nvSpPr>
        <p:spPr>
          <a:xfrm>
            <a:off x="1823550" y="178598"/>
            <a:ext cx="549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ru-RU" dirty="0"/>
              <a:t>Стоимость владения</a:t>
            </a:r>
            <a:endParaRPr dirty="0"/>
          </a:p>
        </p:txBody>
      </p:sp>
      <p:sp>
        <p:nvSpPr>
          <p:cNvPr id="2695" name="Google Shape;2695;p49"/>
          <p:cNvSpPr txBox="1"/>
          <p:nvPr/>
        </p:nvSpPr>
        <p:spPr>
          <a:xfrm>
            <a:off x="1210538" y="1367760"/>
            <a:ext cx="1748128"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2400" dirty="0">
                <a:solidFill>
                  <a:schemeClr val="dk2"/>
                </a:solidFill>
                <a:latin typeface="Barlow Semi Condensed"/>
                <a:ea typeface="Barlow Semi Condensed"/>
                <a:cs typeface="Barlow Semi Condensed"/>
                <a:sym typeface="Barlow Semi Condensed"/>
              </a:rPr>
              <a:t>11  282 072 ₽</a:t>
            </a:r>
          </a:p>
        </p:txBody>
      </p:sp>
      <p:sp>
        <p:nvSpPr>
          <p:cNvPr id="2696" name="Google Shape;2696;p49"/>
          <p:cNvSpPr txBox="1"/>
          <p:nvPr/>
        </p:nvSpPr>
        <p:spPr>
          <a:xfrm>
            <a:off x="5784838" y="782531"/>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2400" dirty="0">
                <a:solidFill>
                  <a:schemeClr val="dk2"/>
                </a:solidFill>
                <a:latin typeface="Barlow Semi Condensed"/>
                <a:ea typeface="Barlow Semi Condensed"/>
                <a:cs typeface="Barlow Semi Condensed"/>
                <a:sym typeface="Barlow Semi Condensed"/>
              </a:rPr>
              <a:t>56 410 360 ₽</a:t>
            </a:r>
          </a:p>
        </p:txBody>
      </p:sp>
      <p:sp>
        <p:nvSpPr>
          <p:cNvPr id="2697" name="Google Shape;2697;p49"/>
          <p:cNvSpPr txBox="1"/>
          <p:nvPr/>
        </p:nvSpPr>
        <p:spPr>
          <a:xfrm>
            <a:off x="3118005" y="390228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2400" dirty="0">
                <a:solidFill>
                  <a:schemeClr val="dk2"/>
                </a:solidFill>
                <a:latin typeface="Barlow Semi Condensed"/>
                <a:ea typeface="Barlow Semi Condensed"/>
                <a:cs typeface="Barlow Semi Condensed"/>
                <a:sym typeface="Barlow Semi Condensed"/>
              </a:rPr>
              <a:t>22 564 144 ₽</a:t>
            </a:r>
          </a:p>
        </p:txBody>
      </p:sp>
      <p:grpSp>
        <p:nvGrpSpPr>
          <p:cNvPr id="2700" name="Google Shape;2700;p49"/>
          <p:cNvGrpSpPr/>
          <p:nvPr/>
        </p:nvGrpSpPr>
        <p:grpSpPr>
          <a:xfrm>
            <a:off x="2485494" y="2851569"/>
            <a:ext cx="3387002" cy="35853"/>
            <a:chOff x="3516832" y="2555749"/>
            <a:chExt cx="944559" cy="3172"/>
          </a:xfrm>
        </p:grpSpPr>
        <p:cxnSp>
          <p:nvCxnSpPr>
            <p:cNvPr id="2701" name="Google Shape;2701;p49"/>
            <p:cNvCxnSpPr>
              <a:cxnSpLocks/>
              <a:stCxn id="2705" idx="6"/>
              <a:endCxn id="2712" idx="2"/>
            </p:cNvCxnSpPr>
            <p:nvPr/>
          </p:nvCxnSpPr>
          <p:spPr>
            <a:xfrm flipV="1">
              <a:off x="4170782" y="2558319"/>
              <a:ext cx="290609" cy="602"/>
            </a:xfrm>
            <a:prstGeom prst="straightConnector1">
              <a:avLst/>
            </a:prstGeom>
            <a:noFill/>
            <a:ln w="9525" cap="flat" cmpd="sng">
              <a:solidFill>
                <a:srgbClr val="595959"/>
              </a:solidFill>
              <a:prstDash val="solid"/>
              <a:round/>
              <a:headEnd type="none" w="med" len="med"/>
              <a:tailEnd type="none" w="med" len="med"/>
            </a:ln>
          </p:spPr>
        </p:cxnSp>
        <p:cxnSp>
          <p:nvCxnSpPr>
            <p:cNvPr id="2703" name="Google Shape;2703;p49"/>
            <p:cNvCxnSpPr>
              <a:cxnSpLocks/>
              <a:stCxn id="2704" idx="6"/>
              <a:endCxn id="2705" idx="2"/>
            </p:cNvCxnSpPr>
            <p:nvPr/>
          </p:nvCxnSpPr>
          <p:spPr>
            <a:xfrm>
              <a:off x="3516832" y="2555749"/>
              <a:ext cx="280762" cy="615"/>
            </a:xfrm>
            <a:prstGeom prst="straightConnector1">
              <a:avLst/>
            </a:prstGeom>
            <a:noFill/>
            <a:ln w="9525" cap="flat" cmpd="sng">
              <a:solidFill>
                <a:srgbClr val="595959"/>
              </a:solidFill>
              <a:prstDash val="solid"/>
              <a:round/>
              <a:headEnd type="none" w="med" len="med"/>
              <a:tailEnd type="none" w="med" len="med"/>
            </a:ln>
          </p:spPr>
        </p:cxnSp>
      </p:grpSp>
      <p:cxnSp>
        <p:nvCxnSpPr>
          <p:cNvPr id="2717" name="Google Shape;2717;p49"/>
          <p:cNvCxnSpPr>
            <a:stCxn id="2718" idx="0"/>
          </p:cNvCxnSpPr>
          <p:nvPr/>
        </p:nvCxnSpPr>
        <p:spPr>
          <a:xfrm rot="10800000">
            <a:off x="1997603" y="2122227"/>
            <a:ext cx="0" cy="397200"/>
          </a:xfrm>
          <a:prstGeom prst="straightConnector1">
            <a:avLst/>
          </a:prstGeom>
          <a:noFill/>
          <a:ln w="9525" cap="flat" cmpd="sng">
            <a:solidFill>
              <a:schemeClr val="dk2"/>
            </a:solidFill>
            <a:prstDash val="solid"/>
            <a:round/>
            <a:headEnd type="none" w="med" len="med"/>
            <a:tailEnd type="none" w="med" len="med"/>
          </a:ln>
        </p:spPr>
      </p:cxnSp>
      <p:grpSp>
        <p:nvGrpSpPr>
          <p:cNvPr id="2719" name="Google Shape;2719;p49"/>
          <p:cNvGrpSpPr/>
          <p:nvPr/>
        </p:nvGrpSpPr>
        <p:grpSpPr>
          <a:xfrm>
            <a:off x="1505895"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9"/>
            <p:cNvSpPr/>
            <p:nvPr/>
          </p:nvSpPr>
          <p:spPr>
            <a:xfrm>
              <a:off x="1812063" y="2584091"/>
              <a:ext cx="602631" cy="60263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49"/>
          <p:cNvSpPr/>
          <p:nvPr/>
        </p:nvSpPr>
        <p:spPr>
          <a:xfrm>
            <a:off x="1957296"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9"/>
          <p:cNvSpPr txBox="1"/>
          <p:nvPr/>
        </p:nvSpPr>
        <p:spPr>
          <a:xfrm>
            <a:off x="1648643" y="2723910"/>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dirty="0">
                <a:solidFill>
                  <a:schemeClr val="lt1"/>
                </a:solidFill>
                <a:latin typeface="Barlow Semi Condensed Medium"/>
                <a:ea typeface="Barlow Semi Condensed Medium"/>
                <a:cs typeface="Barlow Semi Condensed Medium"/>
                <a:sym typeface="Barlow Semi Condensed Medium"/>
              </a:rPr>
              <a:t>1</a:t>
            </a:r>
            <a:r>
              <a:rPr lang="ru-RU" sz="1800" dirty="0">
                <a:solidFill>
                  <a:schemeClr val="lt1"/>
                </a:solidFill>
                <a:latin typeface="Barlow Semi Condensed Medium"/>
                <a:ea typeface="Barlow Semi Condensed Medium"/>
                <a:cs typeface="Barlow Semi Condensed Medium"/>
                <a:sym typeface="Barlow Semi Condensed Medium"/>
              </a:rPr>
              <a:t> Год</a:t>
            </a:r>
            <a:endParaRPr sz="1800" dirty="0">
              <a:solidFill>
                <a:schemeClr val="lt1"/>
              </a:solidFill>
              <a:latin typeface="Barlow Semi Condensed Medium"/>
              <a:ea typeface="Barlow Semi Condensed Medium"/>
              <a:cs typeface="Barlow Semi Condensed Medium"/>
              <a:sym typeface="Barlow Semi Condensed Medium"/>
            </a:endParaRPr>
          </a:p>
        </p:txBody>
      </p:sp>
      <p:grpSp>
        <p:nvGrpSpPr>
          <p:cNvPr id="6" name="Группа 5">
            <a:extLst>
              <a:ext uri="{FF2B5EF4-FFF2-40B4-BE49-F238E27FC236}">
                <a16:creationId xmlns:a16="http://schemas.microsoft.com/office/drawing/2014/main" id="{DAC0FAF0-EDE1-4DB8-8286-64D8F58BECA7}"/>
              </a:ext>
            </a:extLst>
          </p:cNvPr>
          <p:cNvGrpSpPr/>
          <p:nvPr/>
        </p:nvGrpSpPr>
        <p:grpSpPr>
          <a:xfrm>
            <a:off x="3495736" y="2220394"/>
            <a:ext cx="1334691" cy="1670728"/>
            <a:chOff x="4026076" y="2393765"/>
            <a:chExt cx="983055" cy="1230560"/>
          </a:xfrm>
        </p:grpSpPr>
        <p:cxnSp>
          <p:nvCxnSpPr>
            <p:cNvPr id="2706" name="Google Shape;2706;p49"/>
            <p:cNvCxnSpPr>
              <a:cxnSpLocks/>
            </p:cNvCxnSpPr>
            <p:nvPr/>
          </p:nvCxnSpPr>
          <p:spPr>
            <a:xfrm>
              <a:off x="4516967"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707" name="Google Shape;2707;p49"/>
            <p:cNvGrpSpPr/>
            <p:nvPr/>
          </p:nvGrpSpPr>
          <p:grpSpPr>
            <a:xfrm>
              <a:off x="4026076"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8" name="Google Shape;2708;p49"/>
              <p:cNvSpPr/>
              <p:nvPr/>
            </p:nvSpPr>
            <p:spPr>
              <a:xfrm>
                <a:off x="3451091" y="2583719"/>
                <a:ext cx="603490" cy="60349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2" name="Google Shape;2722;p49"/>
            <p:cNvSpPr/>
            <p:nvPr/>
          </p:nvSpPr>
          <p:spPr>
            <a:xfrm>
              <a:off x="4476534"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9"/>
            <p:cNvSpPr txBox="1"/>
            <p:nvPr/>
          </p:nvSpPr>
          <p:spPr>
            <a:xfrm>
              <a:off x="4151252" y="2744235"/>
              <a:ext cx="720479"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dirty="0">
                  <a:solidFill>
                    <a:schemeClr val="accent1"/>
                  </a:solidFill>
                  <a:latin typeface="Barlow Semi Condensed Medium"/>
                  <a:ea typeface="Barlow Semi Condensed Medium"/>
                  <a:cs typeface="Barlow Semi Condensed Medium"/>
                  <a:sym typeface="Barlow Semi Condensed Medium"/>
                </a:rPr>
                <a:t>2</a:t>
              </a:r>
              <a:r>
                <a:rPr lang="ru-RU" sz="1800" dirty="0">
                  <a:solidFill>
                    <a:schemeClr val="accent1"/>
                  </a:solidFill>
                  <a:latin typeface="Barlow Semi Condensed Medium"/>
                  <a:ea typeface="Barlow Semi Condensed Medium"/>
                  <a:cs typeface="Barlow Semi Condensed Medium"/>
                  <a:sym typeface="Barlow Semi Condensed Medium"/>
                </a:rPr>
                <a:t> Год</a:t>
              </a:r>
              <a:endParaRPr sz="1800" dirty="0">
                <a:solidFill>
                  <a:schemeClr val="accent1"/>
                </a:solidFill>
                <a:latin typeface="Barlow Semi Condensed Medium"/>
                <a:ea typeface="Barlow Semi Condensed Medium"/>
                <a:cs typeface="Barlow Semi Condensed Medium"/>
                <a:sym typeface="Barlow Semi Condensed Medium"/>
              </a:endParaRPr>
            </a:p>
          </p:txBody>
        </p:sp>
      </p:grpSp>
      <p:grpSp>
        <p:nvGrpSpPr>
          <p:cNvPr id="8" name="Группа 7">
            <a:extLst>
              <a:ext uri="{FF2B5EF4-FFF2-40B4-BE49-F238E27FC236}">
                <a16:creationId xmlns:a16="http://schemas.microsoft.com/office/drawing/2014/main" id="{4CB149AC-0067-426B-9795-195DC9250D13}"/>
              </a:ext>
            </a:extLst>
          </p:cNvPr>
          <p:cNvGrpSpPr/>
          <p:nvPr/>
        </p:nvGrpSpPr>
        <p:grpSpPr>
          <a:xfrm>
            <a:off x="5872495" y="1314886"/>
            <a:ext cx="1978979" cy="2555543"/>
            <a:chOff x="5664937" y="2106974"/>
            <a:chExt cx="983044" cy="1269448"/>
          </a:xfrm>
        </p:grpSpPr>
        <p:cxnSp>
          <p:nvCxnSpPr>
            <p:cNvPr id="2709" name="Google Shape;2709;p49"/>
            <p:cNvCxnSpPr>
              <a:cxnSpLocks/>
              <a:stCxn id="2710" idx="0"/>
            </p:cNvCxnSpPr>
            <p:nvPr/>
          </p:nvCxnSpPr>
          <p:spPr>
            <a:xfrm rot="10800000">
              <a:off x="6156572" y="2122099"/>
              <a:ext cx="0" cy="396900"/>
            </a:xfrm>
            <a:prstGeom prst="straightConnector1">
              <a:avLst/>
            </a:prstGeom>
            <a:noFill/>
            <a:ln w="9525" cap="flat" cmpd="sng">
              <a:solidFill>
                <a:schemeClr val="dk2"/>
              </a:solidFill>
              <a:prstDash val="solid"/>
              <a:round/>
              <a:headEnd type="none" w="med" len="med"/>
              <a:tailEnd type="none" w="med" len="med"/>
            </a:ln>
          </p:spPr>
        </p:cxnSp>
        <p:grpSp>
          <p:nvGrpSpPr>
            <p:cNvPr id="2711" name="Google Shape;2711;p49"/>
            <p:cNvGrpSpPr/>
            <p:nvPr/>
          </p:nvGrpSpPr>
          <p:grpSpPr>
            <a:xfrm>
              <a:off x="5664937" y="2393378"/>
              <a:ext cx="983044" cy="983044"/>
              <a:chOff x="4987057" y="2480343"/>
              <a:chExt cx="808956" cy="808956"/>
            </a:xfrm>
          </p:grpSpPr>
          <p:sp>
            <p:nvSpPr>
              <p:cNvPr id="2712" name="Google Shape;2712;p49"/>
              <p:cNvSpPr/>
              <p:nvPr/>
            </p:nvSpPr>
            <p:spPr>
              <a:xfrm>
                <a:off x="4987057" y="2480343"/>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0" name="Google Shape;2710;p49"/>
              <p:cNvSpPr/>
              <p:nvPr/>
            </p:nvSpPr>
            <p:spPr>
              <a:xfrm>
                <a:off x="5090423" y="2583719"/>
                <a:ext cx="602414" cy="602414"/>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721" name="Google Shape;2721;p49"/>
            <p:cNvSpPr/>
            <p:nvPr/>
          </p:nvSpPr>
          <p:spPr>
            <a:xfrm>
              <a:off x="6116604"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9"/>
            <p:cNvSpPr txBox="1"/>
            <p:nvPr/>
          </p:nvSpPr>
          <p:spPr>
            <a:xfrm>
              <a:off x="5776410" y="2744235"/>
              <a:ext cx="733221"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ru-RU" sz="1800" dirty="0">
                  <a:solidFill>
                    <a:schemeClr val="lt1"/>
                  </a:solidFill>
                  <a:latin typeface="Barlow Semi Condensed Medium"/>
                  <a:ea typeface="Barlow Semi Condensed Medium"/>
                  <a:cs typeface="Barlow Semi Condensed Medium"/>
                  <a:sym typeface="Barlow Semi Condensed Medium"/>
                </a:rPr>
                <a:t>5 Год</a:t>
              </a:r>
              <a:endParaRPr sz="1800" dirty="0">
                <a:solidFill>
                  <a:schemeClr val="lt1"/>
                </a:solidFill>
                <a:latin typeface="Barlow Semi Condensed Medium"/>
                <a:ea typeface="Barlow Semi Condensed Medium"/>
                <a:cs typeface="Barlow Semi Condensed Medium"/>
                <a:sym typeface="Barlow Semi Condensed Medium"/>
              </a:endParaRPr>
            </a:p>
          </p:txBody>
        </p:sp>
      </p:grpSp>
    </p:spTree>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240</TotalTime>
  <Words>1159</Words>
  <Application>Microsoft Office PowerPoint</Application>
  <PresentationFormat>Экран (16:9)</PresentationFormat>
  <Paragraphs>269</Paragraphs>
  <Slides>48</Slides>
  <Notes>48</Notes>
  <HiddenSlides>0</HiddenSlides>
  <MMClips>0</MMClips>
  <ScaleCrop>false</ScaleCrop>
  <HeadingPairs>
    <vt:vector size="6" baseType="variant">
      <vt:variant>
        <vt:lpstr>Использованные шрифты</vt:lpstr>
      </vt:variant>
      <vt:variant>
        <vt:i4>11</vt:i4>
      </vt:variant>
      <vt:variant>
        <vt:lpstr>Тема</vt:lpstr>
      </vt:variant>
      <vt:variant>
        <vt:i4>2</vt:i4>
      </vt:variant>
      <vt:variant>
        <vt:lpstr>Заголовки слайдов</vt:lpstr>
      </vt:variant>
      <vt:variant>
        <vt:i4>48</vt:i4>
      </vt:variant>
    </vt:vector>
  </HeadingPairs>
  <TitlesOfParts>
    <vt:vector size="61" baseType="lpstr">
      <vt:lpstr>Proxima Nova</vt:lpstr>
      <vt:lpstr>Proxima Nova Semibold</vt:lpstr>
      <vt:lpstr>Barlow Semi Condensed Light</vt:lpstr>
      <vt:lpstr>Calibri</vt:lpstr>
      <vt:lpstr>Arial</vt:lpstr>
      <vt:lpstr>Amatic SC</vt:lpstr>
      <vt:lpstr>Roboto Condensed Light</vt:lpstr>
      <vt:lpstr>Roboto Medium</vt:lpstr>
      <vt:lpstr>Fjalla One</vt:lpstr>
      <vt:lpstr>Barlow Semi Condensed</vt:lpstr>
      <vt:lpstr>Barlow Semi Condensed Medium</vt:lpstr>
      <vt:lpstr>Technology Consulting by Slidesgo</vt:lpstr>
      <vt:lpstr>Slidesgo Final Pages</vt:lpstr>
      <vt:lpstr>Архитектор ПО</vt:lpstr>
      <vt:lpstr>Пара слов о себе</vt:lpstr>
      <vt:lpstr>Компания</vt:lpstr>
      <vt:lpstr>Компания “Sportik” </vt:lpstr>
      <vt:lpstr>Бизнес цели</vt:lpstr>
      <vt:lpstr>Основной функционал системы</vt:lpstr>
      <vt:lpstr>Домены</vt:lpstr>
      <vt:lpstr>Архитектура</vt:lpstr>
      <vt:lpstr>Стоимость владения</vt:lpstr>
      <vt:lpstr>Understanding the Problem</vt:lpstr>
      <vt:lpstr>Whoa!</vt:lpstr>
      <vt:lpstr>Market Research</vt:lpstr>
      <vt:lpstr>—Someone Famous</vt:lpstr>
      <vt:lpstr>Awesome Words</vt:lpstr>
      <vt:lpstr>Analysis</vt:lpstr>
      <vt:lpstr>333,000.00</vt:lpstr>
      <vt:lpstr>Target</vt:lpstr>
      <vt:lpstr>Our Consultants</vt:lpstr>
      <vt:lpstr>Testimonials</vt:lpstr>
      <vt:lpstr>Awards</vt:lpstr>
      <vt:lpstr>498,300,000</vt:lpstr>
      <vt:lpstr>Upcoming Goals</vt:lpstr>
      <vt:lpstr>The Slide Title Goes Here! </vt:lpstr>
      <vt:lpstr>A Picture Is Worth a Thousand Words</vt:lpstr>
      <vt:lpstr>Infographics Make Your Idea Understandable… </vt:lpstr>
      <vt:lpstr>…And the Same Goes for Tables</vt:lpstr>
      <vt:lpstr>Maybe You Need to Divide the Content </vt:lpstr>
      <vt:lpstr>Desktop Software</vt:lpstr>
      <vt:lpstr>Thanks!</vt:lpstr>
      <vt:lpstr>Alternative Resources</vt:lpstr>
      <vt:lpstr>Resources</vt:lpstr>
      <vt:lpstr>Instructions for use</vt:lpstr>
      <vt:lpstr>Fonts &amp; colors used</vt:lpstr>
      <vt:lpstr>Storyset </vt:lpstr>
      <vt:lpstr>Use our editable graphic resources...</vt:lpstr>
      <vt:lpstr>Презентация PowerPoint</vt:lpstr>
      <vt:lpstr>Презентация PowerPoint</vt:lpstr>
      <vt:lpstr>Презентация PowerPoint</vt:lpstr>
      <vt:lpstr>Презентация PowerPoint</vt:lpstr>
      <vt:lpstr>Презентация PowerPoint</vt:lpstr>
      <vt:lpstr>...and our sets of editable icons</vt:lpstr>
      <vt:lpstr>Educational Icons</vt:lpstr>
      <vt:lpstr>Business Icons</vt:lpstr>
      <vt:lpstr>Help &amp; Support Icons</vt:lpstr>
      <vt:lpstr>Creative Process Icons</vt:lpstr>
      <vt:lpstr>Презентация PowerPoint</vt:lpstr>
      <vt:lpstr>SEO &amp; Marketing Icons</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Архитектор ПО</dc:title>
  <dc:creator>Кирилл Мухин</dc:creator>
  <cp:lastModifiedBy>Кирилл Мухин</cp:lastModifiedBy>
  <cp:revision>9</cp:revision>
  <dcterms:modified xsi:type="dcterms:W3CDTF">2023-03-28T18:44:52Z</dcterms:modified>
</cp:coreProperties>
</file>